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</p:sldIdLst>
  <p:sldSz cx="12192000" cy="6858000"/>
  <p:notesSz cx="12192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04" y="24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07459" y="2747587"/>
            <a:ext cx="4577080" cy="1231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0" dirty="0"/>
              <a:t>‹N›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346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6D9BBA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0" dirty="0"/>
              <a:t>‹N›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346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0" dirty="0"/>
              <a:t>‹N›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346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0" dirty="0"/>
              <a:t>‹N›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0" dirty="0"/>
              <a:t>‹N›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836302" y="71"/>
            <a:ext cx="2355697" cy="68578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1161331" y="5803102"/>
            <a:ext cx="1031240" cy="212725"/>
          </a:xfrm>
          <a:custGeom>
            <a:avLst/>
            <a:gdLst/>
            <a:ahLst/>
            <a:cxnLst/>
            <a:rect l="l" t="t" r="r" b="b"/>
            <a:pathLst>
              <a:path w="1031240" h="212725">
                <a:moveTo>
                  <a:pt x="0" y="212312"/>
                </a:moveTo>
                <a:lnTo>
                  <a:pt x="1030668" y="212312"/>
                </a:lnTo>
                <a:lnTo>
                  <a:pt x="1030668" y="0"/>
                </a:lnTo>
                <a:lnTo>
                  <a:pt x="0" y="0"/>
                </a:lnTo>
                <a:lnTo>
                  <a:pt x="0" y="212312"/>
                </a:lnTo>
                <a:close/>
              </a:path>
            </a:pathLst>
          </a:custGeom>
          <a:solidFill>
            <a:srgbClr val="83D7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1213325" y="5851842"/>
            <a:ext cx="151231" cy="1182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1387213" y="5851842"/>
            <a:ext cx="72885" cy="1182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1485892" y="5851842"/>
            <a:ext cx="82969" cy="1182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1606307" y="5851843"/>
            <a:ext cx="0" cy="118745"/>
          </a:xfrm>
          <a:custGeom>
            <a:avLst/>
            <a:gdLst/>
            <a:ahLst/>
            <a:cxnLst/>
            <a:rect l="l" t="t" r="r" b="b"/>
            <a:pathLst>
              <a:path h="118745">
                <a:moveTo>
                  <a:pt x="0" y="0"/>
                </a:moveTo>
                <a:lnTo>
                  <a:pt x="0" y="118236"/>
                </a:lnTo>
              </a:path>
            </a:pathLst>
          </a:custGeom>
          <a:ln w="2132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1650357" y="5851842"/>
            <a:ext cx="327088" cy="1182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1176584" y="6015414"/>
            <a:ext cx="1016000" cy="631190"/>
          </a:xfrm>
          <a:custGeom>
            <a:avLst/>
            <a:gdLst/>
            <a:ahLst/>
            <a:cxnLst/>
            <a:rect l="l" t="t" r="r" b="b"/>
            <a:pathLst>
              <a:path w="1016000" h="631190">
                <a:moveTo>
                  <a:pt x="0" y="630878"/>
                </a:moveTo>
                <a:lnTo>
                  <a:pt x="1015418" y="630878"/>
                </a:lnTo>
                <a:lnTo>
                  <a:pt x="1015418" y="0"/>
                </a:lnTo>
                <a:lnTo>
                  <a:pt x="0" y="0"/>
                </a:lnTo>
                <a:lnTo>
                  <a:pt x="0" y="630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1176584" y="6099446"/>
            <a:ext cx="811456" cy="42706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0" y="6519335"/>
            <a:ext cx="296545" cy="149225"/>
          </a:xfrm>
          <a:custGeom>
            <a:avLst/>
            <a:gdLst/>
            <a:ahLst/>
            <a:cxnLst/>
            <a:rect l="l" t="t" r="r" b="b"/>
            <a:pathLst>
              <a:path w="296545" h="149225">
                <a:moveTo>
                  <a:pt x="0" y="149128"/>
                </a:moveTo>
                <a:lnTo>
                  <a:pt x="296332" y="149128"/>
                </a:lnTo>
                <a:lnTo>
                  <a:pt x="296332" y="0"/>
                </a:lnTo>
                <a:lnTo>
                  <a:pt x="0" y="0"/>
                </a:lnTo>
                <a:lnTo>
                  <a:pt x="0" y="149128"/>
                </a:lnTo>
                <a:close/>
              </a:path>
            </a:pathLst>
          </a:custGeom>
          <a:solidFill>
            <a:srgbClr val="59B6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2153" y="317830"/>
            <a:ext cx="979805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346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87855" y="1510587"/>
            <a:ext cx="5570855" cy="4449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6D9BBA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7750" y="6493297"/>
            <a:ext cx="180975" cy="180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0" dirty="0"/>
              <a:t>‹N›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85895" y="1655368"/>
            <a:ext cx="242163" cy="188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622343" y="1655368"/>
            <a:ext cx="132867" cy="188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885703" y="1655368"/>
            <a:ext cx="153492" cy="188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069129" y="1655368"/>
            <a:ext cx="168046" cy="1881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267096" y="1655368"/>
            <a:ext cx="142392" cy="1881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13390" y="653440"/>
            <a:ext cx="481330" cy="481965"/>
          </a:xfrm>
          <a:custGeom>
            <a:avLst/>
            <a:gdLst/>
            <a:ahLst/>
            <a:cxnLst/>
            <a:rect l="l" t="t" r="r" b="b"/>
            <a:pathLst>
              <a:path w="481329" h="481965">
                <a:moveTo>
                  <a:pt x="248361" y="0"/>
                </a:moveTo>
                <a:lnTo>
                  <a:pt x="203058" y="2771"/>
                </a:lnTo>
                <a:lnTo>
                  <a:pt x="160401" y="13540"/>
                </a:lnTo>
                <a:lnTo>
                  <a:pt x="121154" y="31541"/>
                </a:lnTo>
                <a:lnTo>
                  <a:pt x="86079" y="56011"/>
                </a:lnTo>
                <a:lnTo>
                  <a:pt x="55940" y="86187"/>
                </a:lnTo>
                <a:lnTo>
                  <a:pt x="31499" y="121302"/>
                </a:lnTo>
                <a:lnTo>
                  <a:pt x="13520" y="160595"/>
                </a:lnTo>
                <a:lnTo>
                  <a:pt x="2766" y="203300"/>
                </a:lnTo>
                <a:lnTo>
                  <a:pt x="0" y="248653"/>
                </a:lnTo>
                <a:lnTo>
                  <a:pt x="5983" y="294709"/>
                </a:lnTo>
                <a:lnTo>
                  <a:pt x="20327" y="337688"/>
                </a:lnTo>
                <a:lnTo>
                  <a:pt x="42151" y="376707"/>
                </a:lnTo>
                <a:lnTo>
                  <a:pt x="70572" y="410884"/>
                </a:lnTo>
                <a:lnTo>
                  <a:pt x="104710" y="439337"/>
                </a:lnTo>
                <a:lnTo>
                  <a:pt x="143684" y="461185"/>
                </a:lnTo>
                <a:lnTo>
                  <a:pt x="186612" y="475544"/>
                </a:lnTo>
                <a:lnTo>
                  <a:pt x="232613" y="481533"/>
                </a:lnTo>
                <a:lnTo>
                  <a:pt x="277916" y="478762"/>
                </a:lnTo>
                <a:lnTo>
                  <a:pt x="320574" y="467994"/>
                </a:lnTo>
                <a:lnTo>
                  <a:pt x="359823" y="449994"/>
                </a:lnTo>
                <a:lnTo>
                  <a:pt x="394900" y="425525"/>
                </a:lnTo>
                <a:lnTo>
                  <a:pt x="425041" y="395351"/>
                </a:lnTo>
                <a:lnTo>
                  <a:pt x="447132" y="363613"/>
                </a:lnTo>
                <a:lnTo>
                  <a:pt x="171234" y="363613"/>
                </a:lnTo>
                <a:lnTo>
                  <a:pt x="171234" y="117932"/>
                </a:lnTo>
                <a:lnTo>
                  <a:pt x="446162" y="117932"/>
                </a:lnTo>
                <a:lnTo>
                  <a:pt x="438835" y="104831"/>
                </a:lnTo>
                <a:lnTo>
                  <a:pt x="410413" y="70653"/>
                </a:lnTo>
                <a:lnTo>
                  <a:pt x="376273" y="42198"/>
                </a:lnTo>
                <a:lnTo>
                  <a:pt x="337297" y="20349"/>
                </a:lnTo>
                <a:lnTo>
                  <a:pt x="294366" y="5989"/>
                </a:lnTo>
                <a:lnTo>
                  <a:pt x="248361" y="0"/>
                </a:lnTo>
                <a:close/>
              </a:path>
              <a:path w="481329" h="481965">
                <a:moveTo>
                  <a:pt x="446162" y="117932"/>
                </a:moveTo>
                <a:lnTo>
                  <a:pt x="171234" y="117932"/>
                </a:lnTo>
                <a:lnTo>
                  <a:pt x="383768" y="240766"/>
                </a:lnTo>
                <a:lnTo>
                  <a:pt x="171234" y="363613"/>
                </a:lnTo>
                <a:lnTo>
                  <a:pt x="447132" y="363613"/>
                </a:lnTo>
                <a:lnTo>
                  <a:pt x="449484" y="360235"/>
                </a:lnTo>
                <a:lnTo>
                  <a:pt x="467464" y="320943"/>
                </a:lnTo>
                <a:lnTo>
                  <a:pt x="478220" y="278236"/>
                </a:lnTo>
                <a:lnTo>
                  <a:pt x="480987" y="232879"/>
                </a:lnTo>
                <a:lnTo>
                  <a:pt x="475003" y="186827"/>
                </a:lnTo>
                <a:lnTo>
                  <a:pt x="460659" y="143850"/>
                </a:lnTo>
                <a:lnTo>
                  <a:pt x="446162" y="117932"/>
                </a:lnTo>
                <a:close/>
              </a:path>
            </a:pathLst>
          </a:custGeom>
          <a:solidFill>
            <a:srgbClr val="83D7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754397" y="357365"/>
            <a:ext cx="681990" cy="803275"/>
          </a:xfrm>
          <a:custGeom>
            <a:avLst/>
            <a:gdLst/>
            <a:ahLst/>
            <a:cxnLst/>
            <a:rect l="l" t="t" r="r" b="b"/>
            <a:pathLst>
              <a:path w="681990" h="803275">
                <a:moveTo>
                  <a:pt x="601637" y="0"/>
                </a:moveTo>
                <a:lnTo>
                  <a:pt x="80111" y="0"/>
                </a:lnTo>
                <a:lnTo>
                  <a:pt x="48959" y="6312"/>
                </a:lnTo>
                <a:lnTo>
                  <a:pt x="23491" y="23517"/>
                </a:lnTo>
                <a:lnTo>
                  <a:pt x="6305" y="49013"/>
                </a:lnTo>
                <a:lnTo>
                  <a:pt x="0" y="80200"/>
                </a:lnTo>
                <a:lnTo>
                  <a:pt x="0" y="722769"/>
                </a:lnTo>
                <a:lnTo>
                  <a:pt x="6305" y="753962"/>
                </a:lnTo>
                <a:lnTo>
                  <a:pt x="23491" y="779457"/>
                </a:lnTo>
                <a:lnTo>
                  <a:pt x="48959" y="796659"/>
                </a:lnTo>
                <a:lnTo>
                  <a:pt x="80111" y="802970"/>
                </a:lnTo>
                <a:lnTo>
                  <a:pt x="601637" y="802970"/>
                </a:lnTo>
                <a:lnTo>
                  <a:pt x="632794" y="796659"/>
                </a:lnTo>
                <a:lnTo>
                  <a:pt x="658261" y="779457"/>
                </a:lnTo>
                <a:lnTo>
                  <a:pt x="669471" y="762825"/>
                </a:lnTo>
                <a:lnTo>
                  <a:pt x="80111" y="762825"/>
                </a:lnTo>
                <a:lnTo>
                  <a:pt x="64554" y="759672"/>
                </a:lnTo>
                <a:lnTo>
                  <a:pt x="51836" y="751079"/>
                </a:lnTo>
                <a:lnTo>
                  <a:pt x="43255" y="738345"/>
                </a:lnTo>
                <a:lnTo>
                  <a:pt x="40106" y="722769"/>
                </a:lnTo>
                <a:lnTo>
                  <a:pt x="40106" y="80200"/>
                </a:lnTo>
                <a:lnTo>
                  <a:pt x="43255" y="64624"/>
                </a:lnTo>
                <a:lnTo>
                  <a:pt x="51836" y="51890"/>
                </a:lnTo>
                <a:lnTo>
                  <a:pt x="64554" y="43297"/>
                </a:lnTo>
                <a:lnTo>
                  <a:pt x="80111" y="40144"/>
                </a:lnTo>
                <a:lnTo>
                  <a:pt x="669467" y="40144"/>
                </a:lnTo>
                <a:lnTo>
                  <a:pt x="658261" y="23517"/>
                </a:lnTo>
                <a:lnTo>
                  <a:pt x="632794" y="6312"/>
                </a:lnTo>
                <a:lnTo>
                  <a:pt x="601637" y="0"/>
                </a:lnTo>
                <a:close/>
              </a:path>
              <a:path w="681990" h="803275">
                <a:moveTo>
                  <a:pt x="669467" y="40144"/>
                </a:moveTo>
                <a:lnTo>
                  <a:pt x="601637" y="40144"/>
                </a:lnTo>
                <a:lnTo>
                  <a:pt x="617201" y="43297"/>
                </a:lnTo>
                <a:lnTo>
                  <a:pt x="629923" y="51890"/>
                </a:lnTo>
                <a:lnTo>
                  <a:pt x="638505" y="64624"/>
                </a:lnTo>
                <a:lnTo>
                  <a:pt x="641654" y="80200"/>
                </a:lnTo>
                <a:lnTo>
                  <a:pt x="641654" y="722769"/>
                </a:lnTo>
                <a:lnTo>
                  <a:pt x="638505" y="738345"/>
                </a:lnTo>
                <a:lnTo>
                  <a:pt x="629923" y="751079"/>
                </a:lnTo>
                <a:lnTo>
                  <a:pt x="617201" y="759672"/>
                </a:lnTo>
                <a:lnTo>
                  <a:pt x="601637" y="762825"/>
                </a:lnTo>
                <a:lnTo>
                  <a:pt x="669471" y="762825"/>
                </a:lnTo>
                <a:lnTo>
                  <a:pt x="675444" y="753962"/>
                </a:lnTo>
                <a:lnTo>
                  <a:pt x="681748" y="722769"/>
                </a:lnTo>
                <a:lnTo>
                  <a:pt x="681748" y="80200"/>
                </a:lnTo>
                <a:lnTo>
                  <a:pt x="675444" y="49013"/>
                </a:lnTo>
                <a:lnTo>
                  <a:pt x="669467" y="40144"/>
                </a:lnTo>
                <a:close/>
              </a:path>
            </a:pathLst>
          </a:custGeom>
          <a:solidFill>
            <a:srgbClr val="1F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106317" y="497890"/>
            <a:ext cx="1443990" cy="923925"/>
          </a:xfrm>
          <a:custGeom>
            <a:avLst/>
            <a:gdLst/>
            <a:ahLst/>
            <a:cxnLst/>
            <a:rect l="l" t="t" r="r" b="b"/>
            <a:pathLst>
              <a:path w="1443990" h="923925">
                <a:moveTo>
                  <a:pt x="669099" y="0"/>
                </a:moveTo>
                <a:lnTo>
                  <a:pt x="100253" y="0"/>
                </a:lnTo>
                <a:lnTo>
                  <a:pt x="61266" y="7899"/>
                </a:lnTo>
                <a:lnTo>
                  <a:pt x="29395" y="29429"/>
                </a:lnTo>
                <a:lnTo>
                  <a:pt x="7890" y="61336"/>
                </a:lnTo>
                <a:lnTo>
                  <a:pt x="0" y="100368"/>
                </a:lnTo>
                <a:lnTo>
                  <a:pt x="0" y="823048"/>
                </a:lnTo>
                <a:lnTo>
                  <a:pt x="7890" y="862080"/>
                </a:lnTo>
                <a:lnTo>
                  <a:pt x="29395" y="893987"/>
                </a:lnTo>
                <a:lnTo>
                  <a:pt x="61266" y="915517"/>
                </a:lnTo>
                <a:lnTo>
                  <a:pt x="100253" y="923416"/>
                </a:lnTo>
                <a:lnTo>
                  <a:pt x="1343444" y="923416"/>
                </a:lnTo>
                <a:lnTo>
                  <a:pt x="1382433" y="915517"/>
                </a:lnTo>
                <a:lnTo>
                  <a:pt x="1414308" y="893987"/>
                </a:lnTo>
                <a:lnTo>
                  <a:pt x="1421532" y="883272"/>
                </a:lnTo>
                <a:lnTo>
                  <a:pt x="100253" y="883272"/>
                </a:lnTo>
                <a:lnTo>
                  <a:pt x="76859" y="878530"/>
                </a:lnTo>
                <a:lnTo>
                  <a:pt x="57734" y="865609"/>
                </a:lnTo>
                <a:lnTo>
                  <a:pt x="44829" y="846464"/>
                </a:lnTo>
                <a:lnTo>
                  <a:pt x="40093" y="823048"/>
                </a:lnTo>
                <a:lnTo>
                  <a:pt x="40093" y="100368"/>
                </a:lnTo>
                <a:lnTo>
                  <a:pt x="44829" y="76947"/>
                </a:lnTo>
                <a:lnTo>
                  <a:pt x="57734" y="57802"/>
                </a:lnTo>
                <a:lnTo>
                  <a:pt x="76859" y="44884"/>
                </a:lnTo>
                <a:lnTo>
                  <a:pt x="100253" y="40144"/>
                </a:lnTo>
                <a:lnTo>
                  <a:pt x="669099" y="40144"/>
                </a:lnTo>
                <a:lnTo>
                  <a:pt x="676904" y="38566"/>
                </a:lnTo>
                <a:lnTo>
                  <a:pt x="683279" y="34263"/>
                </a:lnTo>
                <a:lnTo>
                  <a:pt x="687576" y="27880"/>
                </a:lnTo>
                <a:lnTo>
                  <a:pt x="689152" y="20065"/>
                </a:lnTo>
                <a:lnTo>
                  <a:pt x="687576" y="12253"/>
                </a:lnTo>
                <a:lnTo>
                  <a:pt x="683279" y="5875"/>
                </a:lnTo>
                <a:lnTo>
                  <a:pt x="676904" y="1576"/>
                </a:lnTo>
                <a:lnTo>
                  <a:pt x="669099" y="0"/>
                </a:lnTo>
                <a:close/>
              </a:path>
              <a:path w="1443990" h="923925">
                <a:moveTo>
                  <a:pt x="1367205" y="0"/>
                </a:moveTo>
                <a:lnTo>
                  <a:pt x="1310741" y="0"/>
                </a:lnTo>
                <a:lnTo>
                  <a:pt x="1302936" y="1576"/>
                </a:lnTo>
                <a:lnTo>
                  <a:pt x="1296562" y="5875"/>
                </a:lnTo>
                <a:lnTo>
                  <a:pt x="1292264" y="12253"/>
                </a:lnTo>
                <a:lnTo>
                  <a:pt x="1290688" y="20065"/>
                </a:lnTo>
                <a:lnTo>
                  <a:pt x="1292264" y="27880"/>
                </a:lnTo>
                <a:lnTo>
                  <a:pt x="1296562" y="34263"/>
                </a:lnTo>
                <a:lnTo>
                  <a:pt x="1302936" y="38566"/>
                </a:lnTo>
                <a:lnTo>
                  <a:pt x="1310741" y="40144"/>
                </a:lnTo>
                <a:lnTo>
                  <a:pt x="1367205" y="40144"/>
                </a:lnTo>
                <a:lnTo>
                  <a:pt x="1380152" y="44564"/>
                </a:lnTo>
                <a:lnTo>
                  <a:pt x="1391858" y="56949"/>
                </a:lnTo>
                <a:lnTo>
                  <a:pt x="1400336" y="75988"/>
                </a:lnTo>
                <a:lnTo>
                  <a:pt x="1403603" y="100368"/>
                </a:lnTo>
                <a:lnTo>
                  <a:pt x="1403603" y="823048"/>
                </a:lnTo>
                <a:lnTo>
                  <a:pt x="1398868" y="846464"/>
                </a:lnTo>
                <a:lnTo>
                  <a:pt x="1385963" y="865609"/>
                </a:lnTo>
                <a:lnTo>
                  <a:pt x="1366838" y="878530"/>
                </a:lnTo>
                <a:lnTo>
                  <a:pt x="1343444" y="883272"/>
                </a:lnTo>
                <a:lnTo>
                  <a:pt x="1421532" y="883272"/>
                </a:lnTo>
                <a:lnTo>
                  <a:pt x="1435818" y="862080"/>
                </a:lnTo>
                <a:lnTo>
                  <a:pt x="1443710" y="823048"/>
                </a:lnTo>
                <a:lnTo>
                  <a:pt x="1443710" y="100368"/>
                </a:lnTo>
                <a:lnTo>
                  <a:pt x="1437687" y="61336"/>
                </a:lnTo>
                <a:lnTo>
                  <a:pt x="1421274" y="29429"/>
                </a:lnTo>
                <a:lnTo>
                  <a:pt x="1396952" y="7899"/>
                </a:lnTo>
                <a:lnTo>
                  <a:pt x="1367205" y="0"/>
                </a:lnTo>
                <a:close/>
              </a:path>
            </a:pathLst>
          </a:custGeom>
          <a:solidFill>
            <a:srgbClr val="1F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148352" y="807961"/>
            <a:ext cx="185420" cy="2763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014827" y="4925695"/>
            <a:ext cx="61969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5" dirty="0">
                <a:solidFill>
                  <a:srgbClr val="003462"/>
                </a:solidFill>
                <a:latin typeface="Trebuchet MS"/>
                <a:cs typeface="Trebuchet MS"/>
              </a:rPr>
              <a:t>IL </a:t>
            </a:r>
            <a:r>
              <a:rPr sz="4000" b="1" dirty="0">
                <a:solidFill>
                  <a:srgbClr val="003462"/>
                </a:solidFill>
                <a:latin typeface="Trebuchet MS"/>
                <a:cs typeface="Trebuchet MS"/>
              </a:rPr>
              <a:t>NUOVO ESAME DI</a:t>
            </a:r>
            <a:r>
              <a:rPr sz="4000" b="1" spc="-240" dirty="0">
                <a:solidFill>
                  <a:srgbClr val="003462"/>
                </a:solidFill>
                <a:latin typeface="Trebuchet MS"/>
                <a:cs typeface="Trebuchet MS"/>
              </a:rPr>
              <a:t> </a:t>
            </a:r>
            <a:r>
              <a:rPr sz="4000" b="1" spc="-200" dirty="0">
                <a:solidFill>
                  <a:srgbClr val="003462"/>
                </a:solidFill>
                <a:latin typeface="Trebuchet MS"/>
                <a:cs typeface="Trebuchet MS"/>
              </a:rPr>
              <a:t>STATO</a:t>
            </a:r>
            <a:endParaRPr sz="4000" dirty="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183943" y="2106072"/>
            <a:ext cx="1247400" cy="6339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185895" y="1655368"/>
            <a:ext cx="242163" cy="188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622343" y="1655368"/>
            <a:ext cx="132867" cy="188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885703" y="1655368"/>
            <a:ext cx="153492" cy="188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069129" y="1655368"/>
            <a:ext cx="168046" cy="1881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267096" y="1655368"/>
            <a:ext cx="142392" cy="1881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213390" y="653440"/>
            <a:ext cx="481330" cy="481965"/>
          </a:xfrm>
          <a:custGeom>
            <a:avLst/>
            <a:gdLst/>
            <a:ahLst/>
            <a:cxnLst/>
            <a:rect l="l" t="t" r="r" b="b"/>
            <a:pathLst>
              <a:path w="481329" h="481965">
                <a:moveTo>
                  <a:pt x="248361" y="0"/>
                </a:moveTo>
                <a:lnTo>
                  <a:pt x="203058" y="2771"/>
                </a:lnTo>
                <a:lnTo>
                  <a:pt x="160401" y="13540"/>
                </a:lnTo>
                <a:lnTo>
                  <a:pt x="121154" y="31541"/>
                </a:lnTo>
                <a:lnTo>
                  <a:pt x="86079" y="56011"/>
                </a:lnTo>
                <a:lnTo>
                  <a:pt x="55940" y="86187"/>
                </a:lnTo>
                <a:lnTo>
                  <a:pt x="31499" y="121302"/>
                </a:lnTo>
                <a:lnTo>
                  <a:pt x="13520" y="160595"/>
                </a:lnTo>
                <a:lnTo>
                  <a:pt x="2766" y="203300"/>
                </a:lnTo>
                <a:lnTo>
                  <a:pt x="0" y="248653"/>
                </a:lnTo>
                <a:lnTo>
                  <a:pt x="5983" y="294709"/>
                </a:lnTo>
                <a:lnTo>
                  <a:pt x="20327" y="337688"/>
                </a:lnTo>
                <a:lnTo>
                  <a:pt x="42151" y="376707"/>
                </a:lnTo>
                <a:lnTo>
                  <a:pt x="70572" y="410884"/>
                </a:lnTo>
                <a:lnTo>
                  <a:pt x="104710" y="439337"/>
                </a:lnTo>
                <a:lnTo>
                  <a:pt x="143684" y="461185"/>
                </a:lnTo>
                <a:lnTo>
                  <a:pt x="186612" y="475544"/>
                </a:lnTo>
                <a:lnTo>
                  <a:pt x="232613" y="481533"/>
                </a:lnTo>
                <a:lnTo>
                  <a:pt x="277916" y="478762"/>
                </a:lnTo>
                <a:lnTo>
                  <a:pt x="320574" y="467994"/>
                </a:lnTo>
                <a:lnTo>
                  <a:pt x="359823" y="449994"/>
                </a:lnTo>
                <a:lnTo>
                  <a:pt x="394900" y="425525"/>
                </a:lnTo>
                <a:lnTo>
                  <a:pt x="425041" y="395351"/>
                </a:lnTo>
                <a:lnTo>
                  <a:pt x="447132" y="363613"/>
                </a:lnTo>
                <a:lnTo>
                  <a:pt x="171234" y="363613"/>
                </a:lnTo>
                <a:lnTo>
                  <a:pt x="171234" y="117932"/>
                </a:lnTo>
                <a:lnTo>
                  <a:pt x="446162" y="117932"/>
                </a:lnTo>
                <a:lnTo>
                  <a:pt x="438835" y="104831"/>
                </a:lnTo>
                <a:lnTo>
                  <a:pt x="410413" y="70653"/>
                </a:lnTo>
                <a:lnTo>
                  <a:pt x="376273" y="42198"/>
                </a:lnTo>
                <a:lnTo>
                  <a:pt x="337297" y="20349"/>
                </a:lnTo>
                <a:lnTo>
                  <a:pt x="294366" y="5989"/>
                </a:lnTo>
                <a:lnTo>
                  <a:pt x="248361" y="0"/>
                </a:lnTo>
                <a:close/>
              </a:path>
              <a:path w="481329" h="481965">
                <a:moveTo>
                  <a:pt x="446162" y="117932"/>
                </a:moveTo>
                <a:lnTo>
                  <a:pt x="171234" y="117932"/>
                </a:lnTo>
                <a:lnTo>
                  <a:pt x="383768" y="240766"/>
                </a:lnTo>
                <a:lnTo>
                  <a:pt x="171234" y="363613"/>
                </a:lnTo>
                <a:lnTo>
                  <a:pt x="447132" y="363613"/>
                </a:lnTo>
                <a:lnTo>
                  <a:pt x="449484" y="360235"/>
                </a:lnTo>
                <a:lnTo>
                  <a:pt x="467464" y="320943"/>
                </a:lnTo>
                <a:lnTo>
                  <a:pt x="478220" y="278236"/>
                </a:lnTo>
                <a:lnTo>
                  <a:pt x="480987" y="232879"/>
                </a:lnTo>
                <a:lnTo>
                  <a:pt x="475003" y="186827"/>
                </a:lnTo>
                <a:lnTo>
                  <a:pt x="460659" y="143850"/>
                </a:lnTo>
                <a:lnTo>
                  <a:pt x="446162" y="117932"/>
                </a:lnTo>
                <a:close/>
              </a:path>
            </a:pathLst>
          </a:custGeom>
          <a:solidFill>
            <a:srgbClr val="83D7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754397" y="357365"/>
            <a:ext cx="681990" cy="803275"/>
          </a:xfrm>
          <a:custGeom>
            <a:avLst/>
            <a:gdLst/>
            <a:ahLst/>
            <a:cxnLst/>
            <a:rect l="l" t="t" r="r" b="b"/>
            <a:pathLst>
              <a:path w="681990" h="803275">
                <a:moveTo>
                  <a:pt x="601637" y="0"/>
                </a:moveTo>
                <a:lnTo>
                  <a:pt x="80111" y="0"/>
                </a:lnTo>
                <a:lnTo>
                  <a:pt x="48959" y="6312"/>
                </a:lnTo>
                <a:lnTo>
                  <a:pt x="23491" y="23517"/>
                </a:lnTo>
                <a:lnTo>
                  <a:pt x="6305" y="49013"/>
                </a:lnTo>
                <a:lnTo>
                  <a:pt x="0" y="80200"/>
                </a:lnTo>
                <a:lnTo>
                  <a:pt x="0" y="722769"/>
                </a:lnTo>
                <a:lnTo>
                  <a:pt x="6305" y="753962"/>
                </a:lnTo>
                <a:lnTo>
                  <a:pt x="23491" y="779457"/>
                </a:lnTo>
                <a:lnTo>
                  <a:pt x="48959" y="796659"/>
                </a:lnTo>
                <a:lnTo>
                  <a:pt x="80111" y="802970"/>
                </a:lnTo>
                <a:lnTo>
                  <a:pt x="601637" y="802970"/>
                </a:lnTo>
                <a:lnTo>
                  <a:pt x="632794" y="796659"/>
                </a:lnTo>
                <a:lnTo>
                  <a:pt x="658261" y="779457"/>
                </a:lnTo>
                <a:lnTo>
                  <a:pt x="669471" y="762825"/>
                </a:lnTo>
                <a:lnTo>
                  <a:pt x="80111" y="762825"/>
                </a:lnTo>
                <a:lnTo>
                  <a:pt x="64554" y="759672"/>
                </a:lnTo>
                <a:lnTo>
                  <a:pt x="51836" y="751079"/>
                </a:lnTo>
                <a:lnTo>
                  <a:pt x="43255" y="738345"/>
                </a:lnTo>
                <a:lnTo>
                  <a:pt x="40106" y="722769"/>
                </a:lnTo>
                <a:lnTo>
                  <a:pt x="40106" y="80200"/>
                </a:lnTo>
                <a:lnTo>
                  <a:pt x="43255" y="64624"/>
                </a:lnTo>
                <a:lnTo>
                  <a:pt x="51836" y="51890"/>
                </a:lnTo>
                <a:lnTo>
                  <a:pt x="64554" y="43297"/>
                </a:lnTo>
                <a:lnTo>
                  <a:pt x="80111" y="40144"/>
                </a:lnTo>
                <a:lnTo>
                  <a:pt x="669467" y="40144"/>
                </a:lnTo>
                <a:lnTo>
                  <a:pt x="658261" y="23517"/>
                </a:lnTo>
                <a:lnTo>
                  <a:pt x="632794" y="6312"/>
                </a:lnTo>
                <a:lnTo>
                  <a:pt x="601637" y="0"/>
                </a:lnTo>
                <a:close/>
              </a:path>
              <a:path w="681990" h="803275">
                <a:moveTo>
                  <a:pt x="669467" y="40144"/>
                </a:moveTo>
                <a:lnTo>
                  <a:pt x="601637" y="40144"/>
                </a:lnTo>
                <a:lnTo>
                  <a:pt x="617201" y="43297"/>
                </a:lnTo>
                <a:lnTo>
                  <a:pt x="629923" y="51890"/>
                </a:lnTo>
                <a:lnTo>
                  <a:pt x="638505" y="64624"/>
                </a:lnTo>
                <a:lnTo>
                  <a:pt x="641654" y="80200"/>
                </a:lnTo>
                <a:lnTo>
                  <a:pt x="641654" y="722769"/>
                </a:lnTo>
                <a:lnTo>
                  <a:pt x="638505" y="738345"/>
                </a:lnTo>
                <a:lnTo>
                  <a:pt x="629923" y="751079"/>
                </a:lnTo>
                <a:lnTo>
                  <a:pt x="617201" y="759672"/>
                </a:lnTo>
                <a:lnTo>
                  <a:pt x="601637" y="762825"/>
                </a:lnTo>
                <a:lnTo>
                  <a:pt x="669471" y="762825"/>
                </a:lnTo>
                <a:lnTo>
                  <a:pt x="675444" y="753962"/>
                </a:lnTo>
                <a:lnTo>
                  <a:pt x="681748" y="722769"/>
                </a:lnTo>
                <a:lnTo>
                  <a:pt x="681748" y="80200"/>
                </a:lnTo>
                <a:lnTo>
                  <a:pt x="675444" y="49013"/>
                </a:lnTo>
                <a:lnTo>
                  <a:pt x="669467" y="40144"/>
                </a:lnTo>
                <a:close/>
              </a:path>
            </a:pathLst>
          </a:custGeom>
          <a:solidFill>
            <a:srgbClr val="1F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106317" y="497890"/>
            <a:ext cx="1443990" cy="923925"/>
          </a:xfrm>
          <a:custGeom>
            <a:avLst/>
            <a:gdLst/>
            <a:ahLst/>
            <a:cxnLst/>
            <a:rect l="l" t="t" r="r" b="b"/>
            <a:pathLst>
              <a:path w="1443990" h="923925">
                <a:moveTo>
                  <a:pt x="669099" y="0"/>
                </a:moveTo>
                <a:lnTo>
                  <a:pt x="100253" y="0"/>
                </a:lnTo>
                <a:lnTo>
                  <a:pt x="61266" y="7899"/>
                </a:lnTo>
                <a:lnTo>
                  <a:pt x="29395" y="29429"/>
                </a:lnTo>
                <a:lnTo>
                  <a:pt x="7890" y="61336"/>
                </a:lnTo>
                <a:lnTo>
                  <a:pt x="0" y="100368"/>
                </a:lnTo>
                <a:lnTo>
                  <a:pt x="0" y="823048"/>
                </a:lnTo>
                <a:lnTo>
                  <a:pt x="7890" y="862080"/>
                </a:lnTo>
                <a:lnTo>
                  <a:pt x="29395" y="893987"/>
                </a:lnTo>
                <a:lnTo>
                  <a:pt x="61266" y="915517"/>
                </a:lnTo>
                <a:lnTo>
                  <a:pt x="100253" y="923416"/>
                </a:lnTo>
                <a:lnTo>
                  <a:pt x="1343444" y="923416"/>
                </a:lnTo>
                <a:lnTo>
                  <a:pt x="1382433" y="915517"/>
                </a:lnTo>
                <a:lnTo>
                  <a:pt x="1414308" y="893987"/>
                </a:lnTo>
                <a:lnTo>
                  <a:pt x="1421532" y="883272"/>
                </a:lnTo>
                <a:lnTo>
                  <a:pt x="100253" y="883272"/>
                </a:lnTo>
                <a:lnTo>
                  <a:pt x="76859" y="878530"/>
                </a:lnTo>
                <a:lnTo>
                  <a:pt x="57734" y="865609"/>
                </a:lnTo>
                <a:lnTo>
                  <a:pt x="44829" y="846464"/>
                </a:lnTo>
                <a:lnTo>
                  <a:pt x="40093" y="823048"/>
                </a:lnTo>
                <a:lnTo>
                  <a:pt x="40093" y="100368"/>
                </a:lnTo>
                <a:lnTo>
                  <a:pt x="44829" y="76947"/>
                </a:lnTo>
                <a:lnTo>
                  <a:pt x="57734" y="57802"/>
                </a:lnTo>
                <a:lnTo>
                  <a:pt x="76859" y="44884"/>
                </a:lnTo>
                <a:lnTo>
                  <a:pt x="100253" y="40144"/>
                </a:lnTo>
                <a:lnTo>
                  <a:pt x="669099" y="40144"/>
                </a:lnTo>
                <a:lnTo>
                  <a:pt x="676904" y="38566"/>
                </a:lnTo>
                <a:lnTo>
                  <a:pt x="683279" y="34263"/>
                </a:lnTo>
                <a:lnTo>
                  <a:pt x="687576" y="27880"/>
                </a:lnTo>
                <a:lnTo>
                  <a:pt x="689152" y="20065"/>
                </a:lnTo>
                <a:lnTo>
                  <a:pt x="687576" y="12253"/>
                </a:lnTo>
                <a:lnTo>
                  <a:pt x="683279" y="5875"/>
                </a:lnTo>
                <a:lnTo>
                  <a:pt x="676904" y="1576"/>
                </a:lnTo>
                <a:lnTo>
                  <a:pt x="669099" y="0"/>
                </a:lnTo>
                <a:close/>
              </a:path>
              <a:path w="1443990" h="923925">
                <a:moveTo>
                  <a:pt x="1367205" y="0"/>
                </a:moveTo>
                <a:lnTo>
                  <a:pt x="1310741" y="0"/>
                </a:lnTo>
                <a:lnTo>
                  <a:pt x="1302936" y="1576"/>
                </a:lnTo>
                <a:lnTo>
                  <a:pt x="1296562" y="5875"/>
                </a:lnTo>
                <a:lnTo>
                  <a:pt x="1292264" y="12253"/>
                </a:lnTo>
                <a:lnTo>
                  <a:pt x="1290688" y="20065"/>
                </a:lnTo>
                <a:lnTo>
                  <a:pt x="1292264" y="27880"/>
                </a:lnTo>
                <a:lnTo>
                  <a:pt x="1296562" y="34263"/>
                </a:lnTo>
                <a:lnTo>
                  <a:pt x="1302936" y="38566"/>
                </a:lnTo>
                <a:lnTo>
                  <a:pt x="1310741" y="40144"/>
                </a:lnTo>
                <a:lnTo>
                  <a:pt x="1367205" y="40144"/>
                </a:lnTo>
                <a:lnTo>
                  <a:pt x="1380152" y="44564"/>
                </a:lnTo>
                <a:lnTo>
                  <a:pt x="1391858" y="56949"/>
                </a:lnTo>
                <a:lnTo>
                  <a:pt x="1400336" y="75988"/>
                </a:lnTo>
                <a:lnTo>
                  <a:pt x="1403603" y="100368"/>
                </a:lnTo>
                <a:lnTo>
                  <a:pt x="1403603" y="823048"/>
                </a:lnTo>
                <a:lnTo>
                  <a:pt x="1398868" y="846464"/>
                </a:lnTo>
                <a:lnTo>
                  <a:pt x="1385963" y="865609"/>
                </a:lnTo>
                <a:lnTo>
                  <a:pt x="1366838" y="878530"/>
                </a:lnTo>
                <a:lnTo>
                  <a:pt x="1343444" y="883272"/>
                </a:lnTo>
                <a:lnTo>
                  <a:pt x="1421532" y="883272"/>
                </a:lnTo>
                <a:lnTo>
                  <a:pt x="1435818" y="862080"/>
                </a:lnTo>
                <a:lnTo>
                  <a:pt x="1443710" y="823048"/>
                </a:lnTo>
                <a:lnTo>
                  <a:pt x="1443710" y="100368"/>
                </a:lnTo>
                <a:lnTo>
                  <a:pt x="1437687" y="61336"/>
                </a:lnTo>
                <a:lnTo>
                  <a:pt x="1421274" y="29429"/>
                </a:lnTo>
                <a:lnTo>
                  <a:pt x="1396952" y="7899"/>
                </a:lnTo>
                <a:lnTo>
                  <a:pt x="1367205" y="0"/>
                </a:lnTo>
                <a:close/>
              </a:path>
            </a:pathLst>
          </a:custGeom>
          <a:solidFill>
            <a:srgbClr val="1F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148352" y="807961"/>
            <a:ext cx="185420" cy="2763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0"/>
            <a:ext cx="12192000" cy="470710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917097" y="1391170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743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889957" y="511746"/>
            <a:ext cx="406400" cy="0"/>
          </a:xfrm>
          <a:custGeom>
            <a:avLst/>
            <a:gdLst/>
            <a:ahLst/>
            <a:cxnLst/>
            <a:rect l="l" t="t" r="r" b="b"/>
            <a:pathLst>
              <a:path w="406400">
                <a:moveTo>
                  <a:pt x="0" y="0"/>
                </a:moveTo>
                <a:lnTo>
                  <a:pt x="406209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889957" y="731634"/>
            <a:ext cx="406400" cy="0"/>
          </a:xfrm>
          <a:custGeom>
            <a:avLst/>
            <a:gdLst/>
            <a:ahLst/>
            <a:cxnLst/>
            <a:rect l="l" t="t" r="r" b="b"/>
            <a:pathLst>
              <a:path w="406400">
                <a:moveTo>
                  <a:pt x="0" y="0"/>
                </a:moveTo>
                <a:lnTo>
                  <a:pt x="406209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36302" y="71"/>
            <a:ext cx="2355697" cy="6857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161331" y="5803102"/>
            <a:ext cx="1031240" cy="212725"/>
          </a:xfrm>
          <a:custGeom>
            <a:avLst/>
            <a:gdLst/>
            <a:ahLst/>
            <a:cxnLst/>
            <a:rect l="l" t="t" r="r" b="b"/>
            <a:pathLst>
              <a:path w="1031240" h="212725">
                <a:moveTo>
                  <a:pt x="0" y="212312"/>
                </a:moveTo>
                <a:lnTo>
                  <a:pt x="1030668" y="212312"/>
                </a:lnTo>
                <a:lnTo>
                  <a:pt x="1030668" y="0"/>
                </a:lnTo>
                <a:lnTo>
                  <a:pt x="0" y="0"/>
                </a:lnTo>
                <a:lnTo>
                  <a:pt x="0" y="212312"/>
                </a:lnTo>
                <a:close/>
              </a:path>
            </a:pathLst>
          </a:custGeom>
          <a:solidFill>
            <a:srgbClr val="83D7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213325" y="5851842"/>
            <a:ext cx="151231" cy="118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387213" y="5851842"/>
            <a:ext cx="72885" cy="1182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85892" y="5851842"/>
            <a:ext cx="82969" cy="1182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606307" y="5851843"/>
            <a:ext cx="0" cy="118745"/>
          </a:xfrm>
          <a:custGeom>
            <a:avLst/>
            <a:gdLst/>
            <a:ahLst/>
            <a:cxnLst/>
            <a:rect l="l" t="t" r="r" b="b"/>
            <a:pathLst>
              <a:path h="118745">
                <a:moveTo>
                  <a:pt x="0" y="0"/>
                </a:moveTo>
                <a:lnTo>
                  <a:pt x="0" y="118236"/>
                </a:lnTo>
              </a:path>
            </a:pathLst>
          </a:custGeom>
          <a:ln w="2132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650357" y="5851842"/>
            <a:ext cx="327088" cy="1182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176584" y="6015414"/>
            <a:ext cx="1016000" cy="631190"/>
          </a:xfrm>
          <a:custGeom>
            <a:avLst/>
            <a:gdLst/>
            <a:ahLst/>
            <a:cxnLst/>
            <a:rect l="l" t="t" r="r" b="b"/>
            <a:pathLst>
              <a:path w="1016000" h="631190">
                <a:moveTo>
                  <a:pt x="0" y="630878"/>
                </a:moveTo>
                <a:lnTo>
                  <a:pt x="1015418" y="630878"/>
                </a:lnTo>
                <a:lnTo>
                  <a:pt x="1015418" y="0"/>
                </a:lnTo>
                <a:lnTo>
                  <a:pt x="0" y="0"/>
                </a:lnTo>
                <a:lnTo>
                  <a:pt x="0" y="630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176584" y="6099446"/>
            <a:ext cx="811456" cy="4270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519335"/>
            <a:ext cx="296545" cy="149225"/>
          </a:xfrm>
          <a:custGeom>
            <a:avLst/>
            <a:gdLst/>
            <a:ahLst/>
            <a:cxnLst/>
            <a:rect l="l" t="t" r="r" b="b"/>
            <a:pathLst>
              <a:path w="296545" h="149225">
                <a:moveTo>
                  <a:pt x="0" y="149128"/>
                </a:moveTo>
                <a:lnTo>
                  <a:pt x="296332" y="149128"/>
                </a:lnTo>
                <a:lnTo>
                  <a:pt x="296332" y="0"/>
                </a:lnTo>
                <a:lnTo>
                  <a:pt x="0" y="0"/>
                </a:lnTo>
                <a:lnTo>
                  <a:pt x="0" y="149128"/>
                </a:lnTo>
                <a:close/>
              </a:path>
            </a:pathLst>
          </a:custGeom>
          <a:solidFill>
            <a:srgbClr val="59B6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6374" y="1990559"/>
            <a:ext cx="2628265" cy="4594860"/>
          </a:xfrm>
          <a:custGeom>
            <a:avLst/>
            <a:gdLst/>
            <a:ahLst/>
            <a:cxnLst/>
            <a:rect l="l" t="t" r="r" b="b"/>
            <a:pathLst>
              <a:path w="2628265" h="4594859">
                <a:moveTo>
                  <a:pt x="2189995" y="0"/>
                </a:moveTo>
                <a:lnTo>
                  <a:pt x="438006" y="0"/>
                </a:lnTo>
                <a:lnTo>
                  <a:pt x="390280" y="2570"/>
                </a:lnTo>
                <a:lnTo>
                  <a:pt x="344043" y="10102"/>
                </a:lnTo>
                <a:lnTo>
                  <a:pt x="299562" y="22329"/>
                </a:lnTo>
                <a:lnTo>
                  <a:pt x="257104" y="38984"/>
                </a:lnTo>
                <a:lnTo>
                  <a:pt x="216936" y="59800"/>
                </a:lnTo>
                <a:lnTo>
                  <a:pt x="179325" y="84508"/>
                </a:lnTo>
                <a:lnTo>
                  <a:pt x="144539" y="112843"/>
                </a:lnTo>
                <a:lnTo>
                  <a:pt x="112845" y="144537"/>
                </a:lnTo>
                <a:lnTo>
                  <a:pt x="84509" y="179322"/>
                </a:lnTo>
                <a:lnTo>
                  <a:pt x="59800" y="216932"/>
                </a:lnTo>
                <a:lnTo>
                  <a:pt x="38984" y="257100"/>
                </a:lnTo>
                <a:lnTo>
                  <a:pt x="22329" y="299557"/>
                </a:lnTo>
                <a:lnTo>
                  <a:pt x="10102" y="344037"/>
                </a:lnTo>
                <a:lnTo>
                  <a:pt x="2570" y="390273"/>
                </a:lnTo>
                <a:lnTo>
                  <a:pt x="0" y="437997"/>
                </a:lnTo>
                <a:lnTo>
                  <a:pt x="0" y="4156555"/>
                </a:lnTo>
                <a:lnTo>
                  <a:pt x="2570" y="4204280"/>
                </a:lnTo>
                <a:lnTo>
                  <a:pt x="10102" y="4250517"/>
                </a:lnTo>
                <a:lnTo>
                  <a:pt x="22329" y="4294999"/>
                </a:lnTo>
                <a:lnTo>
                  <a:pt x="38984" y="4337457"/>
                </a:lnTo>
                <a:lnTo>
                  <a:pt x="59800" y="4377625"/>
                </a:lnTo>
                <a:lnTo>
                  <a:pt x="84509" y="4415236"/>
                </a:lnTo>
                <a:lnTo>
                  <a:pt x="112845" y="4450022"/>
                </a:lnTo>
                <a:lnTo>
                  <a:pt x="144539" y="4481716"/>
                </a:lnTo>
                <a:lnTo>
                  <a:pt x="179325" y="4510051"/>
                </a:lnTo>
                <a:lnTo>
                  <a:pt x="216936" y="4534760"/>
                </a:lnTo>
                <a:lnTo>
                  <a:pt x="257104" y="4555576"/>
                </a:lnTo>
                <a:lnTo>
                  <a:pt x="299562" y="4572231"/>
                </a:lnTo>
                <a:lnTo>
                  <a:pt x="344043" y="4584459"/>
                </a:lnTo>
                <a:lnTo>
                  <a:pt x="390280" y="4591991"/>
                </a:lnTo>
                <a:lnTo>
                  <a:pt x="438006" y="4594561"/>
                </a:lnTo>
                <a:lnTo>
                  <a:pt x="2189995" y="4594561"/>
                </a:lnTo>
                <a:lnTo>
                  <a:pt x="2237719" y="4591991"/>
                </a:lnTo>
                <a:lnTo>
                  <a:pt x="2283955" y="4584459"/>
                </a:lnTo>
                <a:lnTo>
                  <a:pt x="2328435" y="4572231"/>
                </a:lnTo>
                <a:lnTo>
                  <a:pt x="2370893" y="4555576"/>
                </a:lnTo>
                <a:lnTo>
                  <a:pt x="2411060" y="4534760"/>
                </a:lnTo>
                <a:lnTo>
                  <a:pt x="2448670" y="4510051"/>
                </a:lnTo>
                <a:lnTo>
                  <a:pt x="2483455" y="4481716"/>
                </a:lnTo>
                <a:lnTo>
                  <a:pt x="2515149" y="4450022"/>
                </a:lnTo>
                <a:lnTo>
                  <a:pt x="2543484" y="4415236"/>
                </a:lnTo>
                <a:lnTo>
                  <a:pt x="2568193" y="4377625"/>
                </a:lnTo>
                <a:lnTo>
                  <a:pt x="2589008" y="4337457"/>
                </a:lnTo>
                <a:lnTo>
                  <a:pt x="2605663" y="4294999"/>
                </a:lnTo>
                <a:lnTo>
                  <a:pt x="2617890" y="4250517"/>
                </a:lnTo>
                <a:lnTo>
                  <a:pt x="2625423" y="4204280"/>
                </a:lnTo>
                <a:lnTo>
                  <a:pt x="2627993" y="4156555"/>
                </a:lnTo>
                <a:lnTo>
                  <a:pt x="2627993" y="437997"/>
                </a:lnTo>
                <a:lnTo>
                  <a:pt x="2625423" y="390273"/>
                </a:lnTo>
                <a:lnTo>
                  <a:pt x="2617890" y="344037"/>
                </a:lnTo>
                <a:lnTo>
                  <a:pt x="2605663" y="299557"/>
                </a:lnTo>
                <a:lnTo>
                  <a:pt x="2589008" y="257100"/>
                </a:lnTo>
                <a:lnTo>
                  <a:pt x="2568193" y="216932"/>
                </a:lnTo>
                <a:lnTo>
                  <a:pt x="2543484" y="179322"/>
                </a:lnTo>
                <a:lnTo>
                  <a:pt x="2515149" y="144537"/>
                </a:lnTo>
                <a:lnTo>
                  <a:pt x="2483455" y="112843"/>
                </a:lnTo>
                <a:lnTo>
                  <a:pt x="2448670" y="84508"/>
                </a:lnTo>
                <a:lnTo>
                  <a:pt x="2411060" y="59800"/>
                </a:lnTo>
                <a:lnTo>
                  <a:pt x="2370893" y="38984"/>
                </a:lnTo>
                <a:lnTo>
                  <a:pt x="2328435" y="22329"/>
                </a:lnTo>
                <a:lnTo>
                  <a:pt x="2283955" y="10102"/>
                </a:lnTo>
                <a:lnTo>
                  <a:pt x="2237719" y="2570"/>
                </a:lnTo>
                <a:lnTo>
                  <a:pt x="2189995" y="0"/>
                </a:lnTo>
                <a:close/>
              </a:path>
            </a:pathLst>
          </a:custGeom>
          <a:solidFill>
            <a:srgbClr val="6D9B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73942" y="2118017"/>
            <a:ext cx="13125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90" dirty="0">
                <a:solidFill>
                  <a:srgbClr val="FFFFFF"/>
                </a:solidFill>
                <a:latin typeface="Arial"/>
                <a:cs typeface="Arial"/>
              </a:rPr>
              <a:t>Tip.</a:t>
            </a:r>
            <a:r>
              <a:rPr sz="4400" spc="-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spc="-39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4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75795" y="3366820"/>
            <a:ext cx="2509520" cy="1398905"/>
          </a:xfrm>
          <a:custGeom>
            <a:avLst/>
            <a:gdLst/>
            <a:ahLst/>
            <a:cxnLst/>
            <a:rect l="l" t="t" r="r" b="b"/>
            <a:pathLst>
              <a:path w="2509520" h="1398904">
                <a:moveTo>
                  <a:pt x="2276027" y="0"/>
                </a:moveTo>
                <a:lnTo>
                  <a:pt x="233132" y="0"/>
                </a:lnTo>
                <a:lnTo>
                  <a:pt x="186148" y="4736"/>
                </a:lnTo>
                <a:lnTo>
                  <a:pt x="142387" y="18321"/>
                </a:lnTo>
                <a:lnTo>
                  <a:pt x="102786" y="39816"/>
                </a:lnTo>
                <a:lnTo>
                  <a:pt x="68283" y="68284"/>
                </a:lnTo>
                <a:lnTo>
                  <a:pt x="39815" y="102788"/>
                </a:lnTo>
                <a:lnTo>
                  <a:pt x="18320" y="142389"/>
                </a:lnTo>
                <a:lnTo>
                  <a:pt x="4736" y="186150"/>
                </a:lnTo>
                <a:lnTo>
                  <a:pt x="0" y="233133"/>
                </a:lnTo>
                <a:lnTo>
                  <a:pt x="0" y="1165631"/>
                </a:lnTo>
                <a:lnTo>
                  <a:pt x="4736" y="1212614"/>
                </a:lnTo>
                <a:lnTo>
                  <a:pt x="18320" y="1256376"/>
                </a:lnTo>
                <a:lnTo>
                  <a:pt x="39815" y="1295977"/>
                </a:lnTo>
                <a:lnTo>
                  <a:pt x="68283" y="1330480"/>
                </a:lnTo>
                <a:lnTo>
                  <a:pt x="102786" y="1358948"/>
                </a:lnTo>
                <a:lnTo>
                  <a:pt x="142387" y="1380443"/>
                </a:lnTo>
                <a:lnTo>
                  <a:pt x="186148" y="1394028"/>
                </a:lnTo>
                <a:lnTo>
                  <a:pt x="233132" y="1398765"/>
                </a:lnTo>
                <a:lnTo>
                  <a:pt x="2276027" y="1398765"/>
                </a:lnTo>
                <a:lnTo>
                  <a:pt x="2323011" y="1394028"/>
                </a:lnTo>
                <a:lnTo>
                  <a:pt x="2366772" y="1380443"/>
                </a:lnTo>
                <a:lnTo>
                  <a:pt x="2406373" y="1358948"/>
                </a:lnTo>
                <a:lnTo>
                  <a:pt x="2440877" y="1330480"/>
                </a:lnTo>
                <a:lnTo>
                  <a:pt x="2469345" y="1295977"/>
                </a:lnTo>
                <a:lnTo>
                  <a:pt x="2490840" y="1256376"/>
                </a:lnTo>
                <a:lnTo>
                  <a:pt x="2504425" y="1212614"/>
                </a:lnTo>
                <a:lnTo>
                  <a:pt x="2509161" y="1165631"/>
                </a:lnTo>
                <a:lnTo>
                  <a:pt x="2509161" y="233133"/>
                </a:lnTo>
                <a:lnTo>
                  <a:pt x="2504425" y="186150"/>
                </a:lnTo>
                <a:lnTo>
                  <a:pt x="2490840" y="142389"/>
                </a:lnTo>
                <a:lnTo>
                  <a:pt x="2469345" y="102788"/>
                </a:lnTo>
                <a:lnTo>
                  <a:pt x="2440877" y="68284"/>
                </a:lnTo>
                <a:lnTo>
                  <a:pt x="2406373" y="39816"/>
                </a:lnTo>
                <a:lnTo>
                  <a:pt x="2366772" y="18321"/>
                </a:lnTo>
                <a:lnTo>
                  <a:pt x="2323011" y="4736"/>
                </a:lnTo>
                <a:lnTo>
                  <a:pt x="2276027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26554" y="3507409"/>
            <a:ext cx="2207895" cy="10941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1270" algn="ctr">
              <a:lnSpc>
                <a:spcPct val="100200"/>
              </a:lnSpc>
              <a:spcBef>
                <a:spcPts val="95"/>
              </a:spcBef>
            </a:pPr>
            <a:r>
              <a:rPr sz="1400" b="1" spc="-114" dirty="0">
                <a:solidFill>
                  <a:srgbClr val="003462"/>
                </a:solidFill>
                <a:latin typeface="Trebuchet MS"/>
                <a:cs typeface="Trebuchet MS"/>
              </a:rPr>
              <a:t>2 </a:t>
            </a:r>
            <a:r>
              <a:rPr sz="1400" b="1" spc="-120" dirty="0">
                <a:solidFill>
                  <a:srgbClr val="003462"/>
                </a:solidFill>
                <a:latin typeface="Trebuchet MS"/>
                <a:cs typeface="Trebuchet MS"/>
              </a:rPr>
              <a:t>TRACCE, </a:t>
            </a:r>
            <a:r>
              <a:rPr sz="1400" b="1" spc="-105" dirty="0">
                <a:solidFill>
                  <a:srgbClr val="003462"/>
                </a:solidFill>
                <a:latin typeface="Trebuchet MS"/>
                <a:cs typeface="Trebuchet MS"/>
              </a:rPr>
              <a:t>BASATE </a:t>
            </a:r>
            <a:r>
              <a:rPr sz="1400" b="1" spc="-45" dirty="0">
                <a:solidFill>
                  <a:srgbClr val="003462"/>
                </a:solidFill>
                <a:latin typeface="Trebuchet MS"/>
                <a:cs typeface="Trebuchet MS"/>
              </a:rPr>
              <a:t>SU </a:t>
            </a:r>
            <a:r>
              <a:rPr sz="1400" b="1" spc="-60" dirty="0">
                <a:solidFill>
                  <a:srgbClr val="003462"/>
                </a:solidFill>
                <a:latin typeface="Trebuchet MS"/>
                <a:cs typeface="Trebuchet MS"/>
              </a:rPr>
              <a:t>DUE  BRANI, </a:t>
            </a:r>
            <a:r>
              <a:rPr sz="1400" b="1" spc="-20" dirty="0">
                <a:solidFill>
                  <a:srgbClr val="003462"/>
                </a:solidFill>
                <a:latin typeface="Trebuchet MS"/>
                <a:cs typeface="Trebuchet MS"/>
              </a:rPr>
              <a:t>DI </a:t>
            </a:r>
            <a:r>
              <a:rPr sz="1400" b="1" spc="-114" dirty="0">
                <a:solidFill>
                  <a:srgbClr val="003462"/>
                </a:solidFill>
                <a:latin typeface="Trebuchet MS"/>
                <a:cs typeface="Trebuchet MS"/>
              </a:rPr>
              <a:t>CARATTERE  </a:t>
            </a:r>
            <a:r>
              <a:rPr sz="1400" b="1" spc="-100" dirty="0">
                <a:solidFill>
                  <a:srgbClr val="003462"/>
                </a:solidFill>
                <a:latin typeface="Trebuchet MS"/>
                <a:cs typeface="Trebuchet MS"/>
              </a:rPr>
              <a:t>LETTERARIO </a:t>
            </a:r>
            <a:r>
              <a:rPr sz="1400" b="1" spc="-20" dirty="0">
                <a:solidFill>
                  <a:srgbClr val="003462"/>
                </a:solidFill>
                <a:latin typeface="Trebuchet MS"/>
                <a:cs typeface="Trebuchet MS"/>
              </a:rPr>
              <a:t>DI </a:t>
            </a:r>
            <a:r>
              <a:rPr sz="1400" b="1" spc="-75" dirty="0">
                <a:solidFill>
                  <a:srgbClr val="003462"/>
                </a:solidFill>
                <a:latin typeface="Trebuchet MS"/>
                <a:cs typeface="Trebuchet MS"/>
              </a:rPr>
              <a:t>AUTORI  </a:t>
            </a:r>
            <a:r>
              <a:rPr sz="1400" b="1" spc="-85" dirty="0">
                <a:solidFill>
                  <a:srgbClr val="003462"/>
                </a:solidFill>
                <a:latin typeface="Trebuchet MS"/>
                <a:cs typeface="Trebuchet MS"/>
              </a:rPr>
              <a:t>ITALIANI, </a:t>
            </a:r>
            <a:r>
              <a:rPr sz="1400" b="1" spc="-110" dirty="0">
                <a:solidFill>
                  <a:srgbClr val="003462"/>
                </a:solidFill>
                <a:latin typeface="Trebuchet MS"/>
                <a:cs typeface="Trebuchet MS"/>
              </a:rPr>
              <a:t>DALL’UNITÀ</a:t>
            </a:r>
            <a:r>
              <a:rPr sz="1400" b="1" spc="-204" dirty="0">
                <a:solidFill>
                  <a:srgbClr val="003462"/>
                </a:solidFill>
                <a:latin typeface="Trebuchet MS"/>
                <a:cs typeface="Trebuchet MS"/>
              </a:rPr>
              <a:t> </a:t>
            </a:r>
            <a:r>
              <a:rPr sz="1400" b="1" spc="-105" dirty="0">
                <a:solidFill>
                  <a:srgbClr val="003462"/>
                </a:solidFill>
                <a:latin typeface="Trebuchet MS"/>
                <a:cs typeface="Trebuchet MS"/>
              </a:rPr>
              <a:t>D’ITALA  </a:t>
            </a:r>
            <a:r>
              <a:rPr sz="1400" b="1" spc="-40" dirty="0">
                <a:solidFill>
                  <a:srgbClr val="003462"/>
                </a:solidFill>
                <a:latin typeface="Trebuchet MS"/>
                <a:cs typeface="Trebuchet MS"/>
              </a:rPr>
              <a:t>A</a:t>
            </a:r>
            <a:r>
              <a:rPr sz="1400" b="1" spc="-114" dirty="0">
                <a:solidFill>
                  <a:srgbClr val="003462"/>
                </a:solidFill>
                <a:latin typeface="Trebuchet MS"/>
                <a:cs typeface="Trebuchet MS"/>
              </a:rPr>
              <a:t> </a:t>
            </a:r>
            <a:r>
              <a:rPr sz="1400" b="1" spc="-40" dirty="0">
                <a:solidFill>
                  <a:srgbClr val="003462"/>
                </a:solidFill>
                <a:latin typeface="Trebuchet MS"/>
                <a:cs typeface="Trebuchet MS"/>
              </a:rPr>
              <a:t>OGGI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75795" y="4855743"/>
            <a:ext cx="2509520" cy="1400810"/>
          </a:xfrm>
          <a:custGeom>
            <a:avLst/>
            <a:gdLst/>
            <a:ahLst/>
            <a:cxnLst/>
            <a:rect l="l" t="t" r="r" b="b"/>
            <a:pathLst>
              <a:path w="2509520" h="1400810">
                <a:moveTo>
                  <a:pt x="2275748" y="0"/>
                </a:moveTo>
                <a:lnTo>
                  <a:pt x="233406" y="0"/>
                </a:lnTo>
                <a:lnTo>
                  <a:pt x="186367" y="4741"/>
                </a:lnTo>
                <a:lnTo>
                  <a:pt x="142554" y="18341"/>
                </a:lnTo>
                <a:lnTo>
                  <a:pt x="102907" y="39860"/>
                </a:lnTo>
                <a:lnTo>
                  <a:pt x="68363" y="68360"/>
                </a:lnTo>
                <a:lnTo>
                  <a:pt x="39862" y="102903"/>
                </a:lnTo>
                <a:lnTo>
                  <a:pt x="18342" y="142549"/>
                </a:lnTo>
                <a:lnTo>
                  <a:pt x="4742" y="186361"/>
                </a:lnTo>
                <a:lnTo>
                  <a:pt x="0" y="233400"/>
                </a:lnTo>
                <a:lnTo>
                  <a:pt x="0" y="1166989"/>
                </a:lnTo>
                <a:lnTo>
                  <a:pt x="4742" y="1214028"/>
                </a:lnTo>
                <a:lnTo>
                  <a:pt x="18342" y="1257841"/>
                </a:lnTo>
                <a:lnTo>
                  <a:pt x="39862" y="1297488"/>
                </a:lnTo>
                <a:lnTo>
                  <a:pt x="68363" y="1332032"/>
                </a:lnTo>
                <a:lnTo>
                  <a:pt x="102907" y="1360533"/>
                </a:lnTo>
                <a:lnTo>
                  <a:pt x="142554" y="1382053"/>
                </a:lnTo>
                <a:lnTo>
                  <a:pt x="186367" y="1395653"/>
                </a:lnTo>
                <a:lnTo>
                  <a:pt x="233406" y="1400395"/>
                </a:lnTo>
                <a:lnTo>
                  <a:pt x="2275748" y="1400395"/>
                </a:lnTo>
                <a:lnTo>
                  <a:pt x="2322787" y="1395653"/>
                </a:lnTo>
                <a:lnTo>
                  <a:pt x="2366601" y="1382053"/>
                </a:lnTo>
                <a:lnTo>
                  <a:pt x="2406249" y="1360533"/>
                </a:lnTo>
                <a:lnTo>
                  <a:pt x="2440794" y="1332032"/>
                </a:lnTo>
                <a:lnTo>
                  <a:pt x="2469297" y="1297488"/>
                </a:lnTo>
                <a:lnTo>
                  <a:pt x="2490818" y="1257841"/>
                </a:lnTo>
                <a:lnTo>
                  <a:pt x="2504419" y="1214028"/>
                </a:lnTo>
                <a:lnTo>
                  <a:pt x="2509161" y="1166989"/>
                </a:lnTo>
                <a:lnTo>
                  <a:pt x="2509161" y="233400"/>
                </a:lnTo>
                <a:lnTo>
                  <a:pt x="2504419" y="186361"/>
                </a:lnTo>
                <a:lnTo>
                  <a:pt x="2490818" y="142549"/>
                </a:lnTo>
                <a:lnTo>
                  <a:pt x="2469297" y="102903"/>
                </a:lnTo>
                <a:lnTo>
                  <a:pt x="2440794" y="68360"/>
                </a:lnTo>
                <a:lnTo>
                  <a:pt x="2406249" y="39860"/>
                </a:lnTo>
                <a:lnTo>
                  <a:pt x="2366601" y="18341"/>
                </a:lnTo>
                <a:lnTo>
                  <a:pt x="2322787" y="4741"/>
                </a:lnTo>
                <a:lnTo>
                  <a:pt x="2275748" y="0"/>
                </a:lnTo>
                <a:close/>
              </a:path>
            </a:pathLst>
          </a:custGeom>
          <a:solidFill>
            <a:srgbClr val="AF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08969" y="5286692"/>
            <a:ext cx="1642745" cy="514984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85420" marR="5080" indent="-173355">
              <a:lnSpc>
                <a:spcPct val="100699"/>
              </a:lnSpc>
              <a:spcBef>
                <a:spcPts val="85"/>
              </a:spcBef>
            </a:pPr>
            <a:r>
              <a:rPr sz="1600" b="1" spc="-75" dirty="0">
                <a:solidFill>
                  <a:srgbClr val="FFFFFF"/>
                </a:solidFill>
                <a:latin typeface="Trebuchet MS"/>
                <a:cs typeface="Trebuchet MS"/>
              </a:rPr>
              <a:t>Nel </a:t>
            </a:r>
            <a:r>
              <a:rPr sz="1600" b="1" spc="-110" dirty="0">
                <a:solidFill>
                  <a:srgbClr val="FFFFFF"/>
                </a:solidFill>
                <a:latin typeface="Trebuchet MS"/>
                <a:cs typeface="Trebuchet MS"/>
              </a:rPr>
              <a:t>vecchio</a:t>
            </a:r>
            <a:r>
              <a:rPr sz="1600" b="1" spc="-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105" dirty="0">
                <a:solidFill>
                  <a:srgbClr val="FFFFFF"/>
                </a:solidFill>
                <a:latin typeface="Trebuchet MS"/>
                <a:cs typeface="Trebuchet MS"/>
              </a:rPr>
              <a:t>esame:  </a:t>
            </a:r>
            <a:r>
              <a:rPr sz="1600" b="1" spc="-90" dirty="0">
                <a:solidFill>
                  <a:srgbClr val="FFFFFF"/>
                </a:solidFill>
                <a:latin typeface="Trebuchet MS"/>
                <a:cs typeface="Trebuchet MS"/>
              </a:rPr>
              <a:t>un </a:t>
            </a:r>
            <a:r>
              <a:rPr sz="1600" b="1" spc="-95" dirty="0">
                <a:solidFill>
                  <a:srgbClr val="FFFFFF"/>
                </a:solidFill>
                <a:latin typeface="Trebuchet MS"/>
                <a:cs typeface="Trebuchet MS"/>
              </a:rPr>
              <a:t>unico</a:t>
            </a:r>
            <a:r>
              <a:rPr sz="1600" b="1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85" dirty="0">
                <a:solidFill>
                  <a:srgbClr val="FFFFFF"/>
                </a:solidFill>
                <a:latin typeface="Trebuchet MS"/>
                <a:cs typeface="Trebuchet MS"/>
              </a:rPr>
              <a:t>brano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363391" y="1990559"/>
            <a:ext cx="2628265" cy="4594860"/>
          </a:xfrm>
          <a:custGeom>
            <a:avLst/>
            <a:gdLst/>
            <a:ahLst/>
            <a:cxnLst/>
            <a:rect l="l" t="t" r="r" b="b"/>
            <a:pathLst>
              <a:path w="2628265" h="4594859">
                <a:moveTo>
                  <a:pt x="2189988" y="0"/>
                </a:moveTo>
                <a:lnTo>
                  <a:pt x="438010" y="0"/>
                </a:lnTo>
                <a:lnTo>
                  <a:pt x="390283" y="2570"/>
                </a:lnTo>
                <a:lnTo>
                  <a:pt x="344045" y="10102"/>
                </a:lnTo>
                <a:lnTo>
                  <a:pt x="299563" y="22329"/>
                </a:lnTo>
                <a:lnTo>
                  <a:pt x="257105" y="38984"/>
                </a:lnTo>
                <a:lnTo>
                  <a:pt x="216936" y="59800"/>
                </a:lnTo>
                <a:lnTo>
                  <a:pt x="179325" y="84508"/>
                </a:lnTo>
                <a:lnTo>
                  <a:pt x="144539" y="112843"/>
                </a:lnTo>
                <a:lnTo>
                  <a:pt x="112845" y="144537"/>
                </a:lnTo>
                <a:lnTo>
                  <a:pt x="84509" y="179322"/>
                </a:lnTo>
                <a:lnTo>
                  <a:pt x="59800" y="216932"/>
                </a:lnTo>
                <a:lnTo>
                  <a:pt x="38984" y="257100"/>
                </a:lnTo>
                <a:lnTo>
                  <a:pt x="22329" y="299557"/>
                </a:lnTo>
                <a:lnTo>
                  <a:pt x="10102" y="344037"/>
                </a:lnTo>
                <a:lnTo>
                  <a:pt x="2570" y="390273"/>
                </a:lnTo>
                <a:lnTo>
                  <a:pt x="0" y="437997"/>
                </a:lnTo>
                <a:lnTo>
                  <a:pt x="0" y="4156555"/>
                </a:lnTo>
                <a:lnTo>
                  <a:pt x="2570" y="4204280"/>
                </a:lnTo>
                <a:lnTo>
                  <a:pt x="10102" y="4250517"/>
                </a:lnTo>
                <a:lnTo>
                  <a:pt x="22329" y="4294999"/>
                </a:lnTo>
                <a:lnTo>
                  <a:pt x="38984" y="4337457"/>
                </a:lnTo>
                <a:lnTo>
                  <a:pt x="59800" y="4377625"/>
                </a:lnTo>
                <a:lnTo>
                  <a:pt x="84509" y="4415236"/>
                </a:lnTo>
                <a:lnTo>
                  <a:pt x="112845" y="4450022"/>
                </a:lnTo>
                <a:lnTo>
                  <a:pt x="144539" y="4481716"/>
                </a:lnTo>
                <a:lnTo>
                  <a:pt x="179325" y="4510051"/>
                </a:lnTo>
                <a:lnTo>
                  <a:pt x="216936" y="4534760"/>
                </a:lnTo>
                <a:lnTo>
                  <a:pt x="257105" y="4555576"/>
                </a:lnTo>
                <a:lnTo>
                  <a:pt x="299563" y="4572231"/>
                </a:lnTo>
                <a:lnTo>
                  <a:pt x="344045" y="4584459"/>
                </a:lnTo>
                <a:lnTo>
                  <a:pt x="390283" y="4591991"/>
                </a:lnTo>
                <a:lnTo>
                  <a:pt x="438010" y="4594561"/>
                </a:lnTo>
                <a:lnTo>
                  <a:pt x="2189988" y="4594561"/>
                </a:lnTo>
                <a:lnTo>
                  <a:pt x="2237714" y="4591991"/>
                </a:lnTo>
                <a:lnTo>
                  <a:pt x="2283952" y="4584459"/>
                </a:lnTo>
                <a:lnTo>
                  <a:pt x="2328434" y="4572231"/>
                </a:lnTo>
                <a:lnTo>
                  <a:pt x="2370893" y="4555576"/>
                </a:lnTo>
                <a:lnTo>
                  <a:pt x="2411061" y="4534760"/>
                </a:lnTo>
                <a:lnTo>
                  <a:pt x="2448672" y="4510051"/>
                </a:lnTo>
                <a:lnTo>
                  <a:pt x="2483458" y="4481716"/>
                </a:lnTo>
                <a:lnTo>
                  <a:pt x="2515153" y="4450022"/>
                </a:lnTo>
                <a:lnTo>
                  <a:pt x="2543488" y="4415236"/>
                </a:lnTo>
                <a:lnTo>
                  <a:pt x="2568197" y="4377625"/>
                </a:lnTo>
                <a:lnTo>
                  <a:pt x="2589013" y="4337457"/>
                </a:lnTo>
                <a:lnTo>
                  <a:pt x="2605668" y="4294999"/>
                </a:lnTo>
                <a:lnTo>
                  <a:pt x="2617895" y="4250517"/>
                </a:lnTo>
                <a:lnTo>
                  <a:pt x="2625428" y="4204280"/>
                </a:lnTo>
                <a:lnTo>
                  <a:pt x="2627998" y="4156555"/>
                </a:lnTo>
                <a:lnTo>
                  <a:pt x="2627998" y="437997"/>
                </a:lnTo>
                <a:lnTo>
                  <a:pt x="2625428" y="390273"/>
                </a:lnTo>
                <a:lnTo>
                  <a:pt x="2617895" y="344037"/>
                </a:lnTo>
                <a:lnTo>
                  <a:pt x="2605668" y="299557"/>
                </a:lnTo>
                <a:lnTo>
                  <a:pt x="2589013" y="257100"/>
                </a:lnTo>
                <a:lnTo>
                  <a:pt x="2568197" y="216932"/>
                </a:lnTo>
                <a:lnTo>
                  <a:pt x="2543488" y="179322"/>
                </a:lnTo>
                <a:lnTo>
                  <a:pt x="2515153" y="144537"/>
                </a:lnTo>
                <a:lnTo>
                  <a:pt x="2483458" y="112843"/>
                </a:lnTo>
                <a:lnTo>
                  <a:pt x="2448672" y="84508"/>
                </a:lnTo>
                <a:lnTo>
                  <a:pt x="2411061" y="59800"/>
                </a:lnTo>
                <a:lnTo>
                  <a:pt x="2370893" y="38984"/>
                </a:lnTo>
                <a:lnTo>
                  <a:pt x="2328434" y="22329"/>
                </a:lnTo>
                <a:lnTo>
                  <a:pt x="2283952" y="10102"/>
                </a:lnTo>
                <a:lnTo>
                  <a:pt x="2237714" y="2570"/>
                </a:lnTo>
                <a:lnTo>
                  <a:pt x="2189988" y="0"/>
                </a:lnTo>
                <a:close/>
              </a:path>
            </a:pathLst>
          </a:custGeom>
          <a:solidFill>
            <a:srgbClr val="6D9B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031284" y="2118017"/>
            <a:ext cx="12934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90" dirty="0">
                <a:solidFill>
                  <a:srgbClr val="FFFFFF"/>
                </a:solidFill>
                <a:latin typeface="Arial"/>
                <a:cs typeface="Arial"/>
              </a:rPr>
              <a:t>Tip.</a:t>
            </a:r>
            <a:r>
              <a:rPr sz="4400" spc="-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spc="-54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4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422815" y="3366820"/>
            <a:ext cx="2509520" cy="1398905"/>
          </a:xfrm>
          <a:custGeom>
            <a:avLst/>
            <a:gdLst/>
            <a:ahLst/>
            <a:cxnLst/>
            <a:rect l="l" t="t" r="r" b="b"/>
            <a:pathLst>
              <a:path w="2509520" h="1398904">
                <a:moveTo>
                  <a:pt x="2276017" y="0"/>
                </a:moveTo>
                <a:lnTo>
                  <a:pt x="233133" y="0"/>
                </a:lnTo>
                <a:lnTo>
                  <a:pt x="186146" y="4736"/>
                </a:lnTo>
                <a:lnTo>
                  <a:pt x="142383" y="18321"/>
                </a:lnTo>
                <a:lnTo>
                  <a:pt x="102782" y="39816"/>
                </a:lnTo>
                <a:lnTo>
                  <a:pt x="68279" y="68284"/>
                </a:lnTo>
                <a:lnTo>
                  <a:pt x="39813" y="102788"/>
                </a:lnTo>
                <a:lnTo>
                  <a:pt x="18319" y="142389"/>
                </a:lnTo>
                <a:lnTo>
                  <a:pt x="4736" y="186150"/>
                </a:lnTo>
                <a:lnTo>
                  <a:pt x="0" y="233133"/>
                </a:lnTo>
                <a:lnTo>
                  <a:pt x="0" y="1165631"/>
                </a:lnTo>
                <a:lnTo>
                  <a:pt x="4736" y="1212614"/>
                </a:lnTo>
                <a:lnTo>
                  <a:pt x="18319" y="1256376"/>
                </a:lnTo>
                <a:lnTo>
                  <a:pt x="39813" y="1295977"/>
                </a:lnTo>
                <a:lnTo>
                  <a:pt x="68279" y="1330480"/>
                </a:lnTo>
                <a:lnTo>
                  <a:pt x="102782" y="1358948"/>
                </a:lnTo>
                <a:lnTo>
                  <a:pt x="142383" y="1380443"/>
                </a:lnTo>
                <a:lnTo>
                  <a:pt x="186146" y="1394028"/>
                </a:lnTo>
                <a:lnTo>
                  <a:pt x="233133" y="1398765"/>
                </a:lnTo>
                <a:lnTo>
                  <a:pt x="2276017" y="1398765"/>
                </a:lnTo>
                <a:lnTo>
                  <a:pt x="2323004" y="1394028"/>
                </a:lnTo>
                <a:lnTo>
                  <a:pt x="2366767" y="1380443"/>
                </a:lnTo>
                <a:lnTo>
                  <a:pt x="2406369" y="1358948"/>
                </a:lnTo>
                <a:lnTo>
                  <a:pt x="2440871" y="1330480"/>
                </a:lnTo>
                <a:lnTo>
                  <a:pt x="2469338" y="1295977"/>
                </a:lnTo>
                <a:lnTo>
                  <a:pt x="2490832" y="1256376"/>
                </a:lnTo>
                <a:lnTo>
                  <a:pt x="2504415" y="1212614"/>
                </a:lnTo>
                <a:lnTo>
                  <a:pt x="2509151" y="1165631"/>
                </a:lnTo>
                <a:lnTo>
                  <a:pt x="2509151" y="233133"/>
                </a:lnTo>
                <a:lnTo>
                  <a:pt x="2504415" y="186150"/>
                </a:lnTo>
                <a:lnTo>
                  <a:pt x="2490832" y="142389"/>
                </a:lnTo>
                <a:lnTo>
                  <a:pt x="2469338" y="102788"/>
                </a:lnTo>
                <a:lnTo>
                  <a:pt x="2440871" y="68284"/>
                </a:lnTo>
                <a:lnTo>
                  <a:pt x="2406369" y="39816"/>
                </a:lnTo>
                <a:lnTo>
                  <a:pt x="2366767" y="18321"/>
                </a:lnTo>
                <a:lnTo>
                  <a:pt x="2323004" y="4736"/>
                </a:lnTo>
                <a:lnTo>
                  <a:pt x="2276017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582593" y="3400729"/>
            <a:ext cx="218948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400" b="1" spc="-114" dirty="0">
                <a:solidFill>
                  <a:srgbClr val="003462"/>
                </a:solidFill>
                <a:latin typeface="Trebuchet MS"/>
                <a:cs typeface="Trebuchet MS"/>
              </a:rPr>
              <a:t>3 </a:t>
            </a:r>
            <a:r>
              <a:rPr sz="1400" b="1" spc="-110" dirty="0">
                <a:solidFill>
                  <a:srgbClr val="003462"/>
                </a:solidFill>
                <a:latin typeface="Trebuchet MS"/>
                <a:cs typeface="Trebuchet MS"/>
              </a:rPr>
              <a:t>TRACCE </a:t>
            </a:r>
            <a:r>
              <a:rPr sz="1400" b="1" spc="-65" dirty="0">
                <a:solidFill>
                  <a:srgbClr val="003462"/>
                </a:solidFill>
                <a:latin typeface="Trebuchet MS"/>
                <a:cs typeface="Trebuchet MS"/>
              </a:rPr>
              <a:t>CON </a:t>
            </a:r>
            <a:r>
              <a:rPr sz="1400" b="1" spc="-30" dirty="0">
                <a:solidFill>
                  <a:srgbClr val="003462"/>
                </a:solidFill>
                <a:latin typeface="Trebuchet MS"/>
                <a:cs typeface="Trebuchet MS"/>
              </a:rPr>
              <a:t>UN </a:t>
            </a:r>
            <a:r>
              <a:rPr sz="1400" b="1" spc="-50" dirty="0">
                <a:solidFill>
                  <a:srgbClr val="003462"/>
                </a:solidFill>
                <a:latin typeface="Trebuchet MS"/>
                <a:cs typeface="Trebuchet MS"/>
              </a:rPr>
              <a:t>UNICO  </a:t>
            </a:r>
            <a:r>
              <a:rPr sz="1400" b="1" spc="-125" dirty="0">
                <a:solidFill>
                  <a:srgbClr val="003462"/>
                </a:solidFill>
                <a:latin typeface="Trebuchet MS"/>
                <a:cs typeface="Trebuchet MS"/>
              </a:rPr>
              <a:t>TESTO </a:t>
            </a:r>
            <a:r>
              <a:rPr sz="1400" b="1" spc="-65" dirty="0">
                <a:solidFill>
                  <a:srgbClr val="003462"/>
                </a:solidFill>
                <a:latin typeface="Trebuchet MS"/>
                <a:cs typeface="Trebuchet MS"/>
              </a:rPr>
              <a:t>CIASCUNA, CON  </a:t>
            </a:r>
            <a:r>
              <a:rPr sz="1400" b="1" spc="-90" dirty="0">
                <a:solidFill>
                  <a:srgbClr val="003462"/>
                </a:solidFill>
                <a:latin typeface="Trebuchet MS"/>
                <a:cs typeface="Trebuchet MS"/>
              </a:rPr>
              <a:t>PROPOSTA </a:t>
            </a:r>
            <a:r>
              <a:rPr sz="1400" b="1" spc="-20" dirty="0">
                <a:solidFill>
                  <a:srgbClr val="003462"/>
                </a:solidFill>
                <a:latin typeface="Trebuchet MS"/>
                <a:cs typeface="Trebuchet MS"/>
              </a:rPr>
              <a:t>DI </a:t>
            </a:r>
            <a:r>
              <a:rPr sz="1400" b="1" spc="-55" dirty="0">
                <a:solidFill>
                  <a:srgbClr val="003462"/>
                </a:solidFill>
                <a:latin typeface="Trebuchet MS"/>
                <a:cs typeface="Trebuchet MS"/>
              </a:rPr>
              <a:t>OPERAZIONI</a:t>
            </a:r>
            <a:r>
              <a:rPr sz="1400" b="1" spc="-270" dirty="0">
                <a:solidFill>
                  <a:srgbClr val="003462"/>
                </a:solidFill>
                <a:latin typeface="Trebuchet MS"/>
                <a:cs typeface="Trebuchet MS"/>
              </a:rPr>
              <a:t> </a:t>
            </a:r>
            <a:r>
              <a:rPr sz="1400" b="1" spc="-20" dirty="0">
                <a:solidFill>
                  <a:srgbClr val="003462"/>
                </a:solidFill>
                <a:latin typeface="Trebuchet MS"/>
                <a:cs typeface="Trebuchet MS"/>
              </a:rPr>
              <a:t>DI  </a:t>
            </a:r>
            <a:r>
              <a:rPr sz="1400" b="1" spc="-45" dirty="0">
                <a:solidFill>
                  <a:srgbClr val="003462"/>
                </a:solidFill>
                <a:latin typeface="Trebuchet MS"/>
                <a:cs typeface="Trebuchet MS"/>
              </a:rPr>
              <a:t>COMPRENSIONE </a:t>
            </a:r>
            <a:r>
              <a:rPr sz="1400" b="1" spc="-114" dirty="0">
                <a:solidFill>
                  <a:srgbClr val="003462"/>
                </a:solidFill>
                <a:latin typeface="Trebuchet MS"/>
                <a:cs typeface="Trebuchet MS"/>
              </a:rPr>
              <a:t>E  </a:t>
            </a:r>
            <a:r>
              <a:rPr sz="1400" b="1" spc="-25" dirty="0">
                <a:solidFill>
                  <a:srgbClr val="003462"/>
                </a:solidFill>
                <a:latin typeface="Trebuchet MS"/>
                <a:cs typeface="Trebuchet MS"/>
              </a:rPr>
              <a:t>COMMENTO  </a:t>
            </a:r>
            <a:r>
              <a:rPr sz="1400" b="1" spc="-70" dirty="0">
                <a:solidFill>
                  <a:srgbClr val="003462"/>
                </a:solidFill>
                <a:latin typeface="Trebuchet MS"/>
                <a:cs typeface="Trebuchet MS"/>
              </a:rPr>
              <a:t>ARGOMENTATIVO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422815" y="4855743"/>
            <a:ext cx="2509520" cy="1398905"/>
          </a:xfrm>
          <a:custGeom>
            <a:avLst/>
            <a:gdLst/>
            <a:ahLst/>
            <a:cxnLst/>
            <a:rect l="l" t="t" r="r" b="b"/>
            <a:pathLst>
              <a:path w="2509520" h="1398904">
                <a:moveTo>
                  <a:pt x="2276017" y="0"/>
                </a:moveTo>
                <a:lnTo>
                  <a:pt x="233133" y="0"/>
                </a:lnTo>
                <a:lnTo>
                  <a:pt x="186146" y="4736"/>
                </a:lnTo>
                <a:lnTo>
                  <a:pt x="142383" y="18319"/>
                </a:lnTo>
                <a:lnTo>
                  <a:pt x="102782" y="39812"/>
                </a:lnTo>
                <a:lnTo>
                  <a:pt x="68279" y="68278"/>
                </a:lnTo>
                <a:lnTo>
                  <a:pt x="39813" y="102779"/>
                </a:lnTo>
                <a:lnTo>
                  <a:pt x="18319" y="142378"/>
                </a:lnTo>
                <a:lnTo>
                  <a:pt x="4736" y="186138"/>
                </a:lnTo>
                <a:lnTo>
                  <a:pt x="0" y="233121"/>
                </a:lnTo>
                <a:lnTo>
                  <a:pt x="0" y="1165626"/>
                </a:lnTo>
                <a:lnTo>
                  <a:pt x="4736" y="1212610"/>
                </a:lnTo>
                <a:lnTo>
                  <a:pt x="18319" y="1256371"/>
                </a:lnTo>
                <a:lnTo>
                  <a:pt x="39813" y="1295971"/>
                </a:lnTo>
                <a:lnTo>
                  <a:pt x="68279" y="1330474"/>
                </a:lnTo>
                <a:lnTo>
                  <a:pt x="102782" y="1358942"/>
                </a:lnTo>
                <a:lnTo>
                  <a:pt x="142383" y="1380436"/>
                </a:lnTo>
                <a:lnTo>
                  <a:pt x="186146" y="1394021"/>
                </a:lnTo>
                <a:lnTo>
                  <a:pt x="233133" y="1398757"/>
                </a:lnTo>
                <a:lnTo>
                  <a:pt x="2276017" y="1398757"/>
                </a:lnTo>
                <a:lnTo>
                  <a:pt x="2323004" y="1394021"/>
                </a:lnTo>
                <a:lnTo>
                  <a:pt x="2366767" y="1380436"/>
                </a:lnTo>
                <a:lnTo>
                  <a:pt x="2406369" y="1358942"/>
                </a:lnTo>
                <a:lnTo>
                  <a:pt x="2440871" y="1330474"/>
                </a:lnTo>
                <a:lnTo>
                  <a:pt x="2469338" y="1295971"/>
                </a:lnTo>
                <a:lnTo>
                  <a:pt x="2490832" y="1256371"/>
                </a:lnTo>
                <a:lnTo>
                  <a:pt x="2504415" y="1212610"/>
                </a:lnTo>
                <a:lnTo>
                  <a:pt x="2509151" y="1165626"/>
                </a:lnTo>
                <a:lnTo>
                  <a:pt x="2509151" y="233121"/>
                </a:lnTo>
                <a:lnTo>
                  <a:pt x="2504415" y="186138"/>
                </a:lnTo>
                <a:lnTo>
                  <a:pt x="2490832" y="142378"/>
                </a:lnTo>
                <a:lnTo>
                  <a:pt x="2469338" y="102779"/>
                </a:lnTo>
                <a:lnTo>
                  <a:pt x="2440871" y="68278"/>
                </a:lnTo>
                <a:lnTo>
                  <a:pt x="2406369" y="39812"/>
                </a:lnTo>
                <a:lnTo>
                  <a:pt x="2366767" y="18319"/>
                </a:lnTo>
                <a:lnTo>
                  <a:pt x="2323004" y="4736"/>
                </a:lnTo>
                <a:lnTo>
                  <a:pt x="2276017" y="0"/>
                </a:lnTo>
                <a:close/>
              </a:path>
            </a:pathLst>
          </a:custGeom>
          <a:solidFill>
            <a:srgbClr val="AF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636378" y="5042039"/>
            <a:ext cx="2083435" cy="10020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00099"/>
              </a:lnSpc>
              <a:spcBef>
                <a:spcPts val="95"/>
              </a:spcBef>
            </a:pPr>
            <a:r>
              <a:rPr sz="1600" b="1" spc="-75" dirty="0">
                <a:solidFill>
                  <a:srgbClr val="FFFFFF"/>
                </a:solidFill>
                <a:latin typeface="Trebuchet MS"/>
                <a:cs typeface="Trebuchet MS"/>
              </a:rPr>
              <a:t>Nel </a:t>
            </a:r>
            <a:r>
              <a:rPr sz="1600" b="1" spc="-110" dirty="0">
                <a:solidFill>
                  <a:srgbClr val="FFFFFF"/>
                </a:solidFill>
                <a:latin typeface="Trebuchet MS"/>
                <a:cs typeface="Trebuchet MS"/>
              </a:rPr>
              <a:t>vecchio </a:t>
            </a:r>
            <a:r>
              <a:rPr sz="1600" b="1" spc="-100" dirty="0">
                <a:solidFill>
                  <a:srgbClr val="FFFFFF"/>
                </a:solidFill>
                <a:latin typeface="Trebuchet MS"/>
                <a:cs typeface="Trebuchet MS"/>
              </a:rPr>
              <a:t>esame: </a:t>
            </a:r>
            <a:r>
              <a:rPr sz="1600" b="1" spc="-95" dirty="0">
                <a:solidFill>
                  <a:srgbClr val="FFFFFF"/>
                </a:solidFill>
                <a:latin typeface="Trebuchet MS"/>
                <a:cs typeface="Trebuchet MS"/>
              </a:rPr>
              <a:t>vari  </a:t>
            </a:r>
            <a:r>
              <a:rPr sz="1600" b="1" spc="-110" dirty="0">
                <a:solidFill>
                  <a:srgbClr val="FFFFFF"/>
                </a:solidFill>
                <a:latin typeface="Trebuchet MS"/>
                <a:cs typeface="Trebuchet MS"/>
              </a:rPr>
              <a:t>testi, </a:t>
            </a:r>
            <a:r>
              <a:rPr sz="1600" b="1" spc="-100" dirty="0">
                <a:solidFill>
                  <a:srgbClr val="FFFFFF"/>
                </a:solidFill>
                <a:latin typeface="Trebuchet MS"/>
                <a:cs typeface="Trebuchet MS"/>
              </a:rPr>
              <a:t>produzione </a:t>
            </a:r>
            <a:r>
              <a:rPr sz="1600" b="1" spc="-80" dirty="0">
                <a:solidFill>
                  <a:srgbClr val="FFFFFF"/>
                </a:solidFill>
                <a:latin typeface="Trebuchet MS"/>
                <a:cs typeface="Trebuchet MS"/>
              </a:rPr>
              <a:t>di </a:t>
            </a:r>
            <a:r>
              <a:rPr sz="1600" b="1" spc="-90" dirty="0">
                <a:solidFill>
                  <a:srgbClr val="FFFFFF"/>
                </a:solidFill>
                <a:latin typeface="Trebuchet MS"/>
                <a:cs typeface="Trebuchet MS"/>
              </a:rPr>
              <a:t>un  </a:t>
            </a:r>
            <a:r>
              <a:rPr sz="1600" b="1" spc="-60" dirty="0">
                <a:solidFill>
                  <a:srgbClr val="FFFFFF"/>
                </a:solidFill>
                <a:latin typeface="Trebuchet MS"/>
                <a:cs typeface="Trebuchet MS"/>
              </a:rPr>
              <a:t>saggio </a:t>
            </a:r>
            <a:r>
              <a:rPr sz="1600" b="1" spc="-50" dirty="0">
                <a:solidFill>
                  <a:srgbClr val="FFFFFF"/>
                </a:solidFill>
                <a:latin typeface="Trebuchet MS"/>
                <a:cs typeface="Trebuchet MS"/>
              </a:rPr>
              <a:t>o </a:t>
            </a:r>
            <a:r>
              <a:rPr sz="1600" b="1" spc="-80" dirty="0">
                <a:solidFill>
                  <a:srgbClr val="FFFFFF"/>
                </a:solidFill>
                <a:latin typeface="Trebuchet MS"/>
                <a:cs typeface="Trebuchet MS"/>
              </a:rPr>
              <a:t>di </a:t>
            </a:r>
            <a:r>
              <a:rPr sz="1600" b="1" spc="-90" dirty="0">
                <a:solidFill>
                  <a:srgbClr val="FFFFFF"/>
                </a:solidFill>
                <a:latin typeface="Trebuchet MS"/>
                <a:cs typeface="Trebuchet MS"/>
              </a:rPr>
              <a:t>un articolo</a:t>
            </a:r>
            <a:r>
              <a:rPr sz="1600" b="1" spc="-3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80" dirty="0">
                <a:solidFill>
                  <a:srgbClr val="FFFFFF"/>
                </a:solidFill>
                <a:latin typeface="Trebuchet MS"/>
                <a:cs typeface="Trebuchet MS"/>
              </a:rPr>
              <a:t>di  </a:t>
            </a:r>
            <a:r>
              <a:rPr sz="1600" b="1" spc="-85" dirty="0">
                <a:solidFill>
                  <a:srgbClr val="FFFFFF"/>
                </a:solidFill>
                <a:latin typeface="Trebuchet MS"/>
                <a:cs typeface="Trebuchet MS"/>
              </a:rPr>
              <a:t>giornale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310414" y="1990559"/>
            <a:ext cx="2628265" cy="4594860"/>
          </a:xfrm>
          <a:custGeom>
            <a:avLst/>
            <a:gdLst/>
            <a:ahLst/>
            <a:cxnLst/>
            <a:rect l="l" t="t" r="r" b="b"/>
            <a:pathLst>
              <a:path w="2628265" h="4594859">
                <a:moveTo>
                  <a:pt x="2189988" y="0"/>
                </a:moveTo>
                <a:lnTo>
                  <a:pt x="437997" y="0"/>
                </a:lnTo>
                <a:lnTo>
                  <a:pt x="390273" y="2570"/>
                </a:lnTo>
                <a:lnTo>
                  <a:pt x="344037" y="10102"/>
                </a:lnTo>
                <a:lnTo>
                  <a:pt x="299557" y="22329"/>
                </a:lnTo>
                <a:lnTo>
                  <a:pt x="257100" y="38984"/>
                </a:lnTo>
                <a:lnTo>
                  <a:pt x="216932" y="59800"/>
                </a:lnTo>
                <a:lnTo>
                  <a:pt x="179322" y="84508"/>
                </a:lnTo>
                <a:lnTo>
                  <a:pt x="144537" y="112843"/>
                </a:lnTo>
                <a:lnTo>
                  <a:pt x="112843" y="144537"/>
                </a:lnTo>
                <a:lnTo>
                  <a:pt x="84508" y="179322"/>
                </a:lnTo>
                <a:lnTo>
                  <a:pt x="59800" y="216932"/>
                </a:lnTo>
                <a:lnTo>
                  <a:pt x="38984" y="257100"/>
                </a:lnTo>
                <a:lnTo>
                  <a:pt x="22329" y="299557"/>
                </a:lnTo>
                <a:lnTo>
                  <a:pt x="10102" y="344037"/>
                </a:lnTo>
                <a:lnTo>
                  <a:pt x="2570" y="390273"/>
                </a:lnTo>
                <a:lnTo>
                  <a:pt x="0" y="437997"/>
                </a:lnTo>
                <a:lnTo>
                  <a:pt x="0" y="4156555"/>
                </a:lnTo>
                <a:lnTo>
                  <a:pt x="2570" y="4204280"/>
                </a:lnTo>
                <a:lnTo>
                  <a:pt x="10102" y="4250517"/>
                </a:lnTo>
                <a:lnTo>
                  <a:pt x="22329" y="4294999"/>
                </a:lnTo>
                <a:lnTo>
                  <a:pt x="38984" y="4337457"/>
                </a:lnTo>
                <a:lnTo>
                  <a:pt x="59800" y="4377625"/>
                </a:lnTo>
                <a:lnTo>
                  <a:pt x="84508" y="4415236"/>
                </a:lnTo>
                <a:lnTo>
                  <a:pt x="112843" y="4450022"/>
                </a:lnTo>
                <a:lnTo>
                  <a:pt x="144537" y="4481716"/>
                </a:lnTo>
                <a:lnTo>
                  <a:pt x="179322" y="4510051"/>
                </a:lnTo>
                <a:lnTo>
                  <a:pt x="216932" y="4534760"/>
                </a:lnTo>
                <a:lnTo>
                  <a:pt x="257100" y="4555576"/>
                </a:lnTo>
                <a:lnTo>
                  <a:pt x="299557" y="4572231"/>
                </a:lnTo>
                <a:lnTo>
                  <a:pt x="344037" y="4584459"/>
                </a:lnTo>
                <a:lnTo>
                  <a:pt x="390273" y="4591991"/>
                </a:lnTo>
                <a:lnTo>
                  <a:pt x="437997" y="4594561"/>
                </a:lnTo>
                <a:lnTo>
                  <a:pt x="2189988" y="4594561"/>
                </a:lnTo>
                <a:lnTo>
                  <a:pt x="2237714" y="4591991"/>
                </a:lnTo>
                <a:lnTo>
                  <a:pt x="2283952" y="4584459"/>
                </a:lnTo>
                <a:lnTo>
                  <a:pt x="2328434" y="4572231"/>
                </a:lnTo>
                <a:lnTo>
                  <a:pt x="2370893" y="4555576"/>
                </a:lnTo>
                <a:lnTo>
                  <a:pt x="2411061" y="4534760"/>
                </a:lnTo>
                <a:lnTo>
                  <a:pt x="2448672" y="4510051"/>
                </a:lnTo>
                <a:lnTo>
                  <a:pt x="2483458" y="4481716"/>
                </a:lnTo>
                <a:lnTo>
                  <a:pt x="2515153" y="4450022"/>
                </a:lnTo>
                <a:lnTo>
                  <a:pt x="2543488" y="4415236"/>
                </a:lnTo>
                <a:lnTo>
                  <a:pt x="2568197" y="4377625"/>
                </a:lnTo>
                <a:lnTo>
                  <a:pt x="2589013" y="4337457"/>
                </a:lnTo>
                <a:lnTo>
                  <a:pt x="2605668" y="4294999"/>
                </a:lnTo>
                <a:lnTo>
                  <a:pt x="2617895" y="4250517"/>
                </a:lnTo>
                <a:lnTo>
                  <a:pt x="2625428" y="4204280"/>
                </a:lnTo>
                <a:lnTo>
                  <a:pt x="2627998" y="4156555"/>
                </a:lnTo>
                <a:lnTo>
                  <a:pt x="2627998" y="437997"/>
                </a:lnTo>
                <a:lnTo>
                  <a:pt x="2625428" y="390273"/>
                </a:lnTo>
                <a:lnTo>
                  <a:pt x="2617895" y="344037"/>
                </a:lnTo>
                <a:lnTo>
                  <a:pt x="2605668" y="299557"/>
                </a:lnTo>
                <a:lnTo>
                  <a:pt x="2589013" y="257100"/>
                </a:lnTo>
                <a:lnTo>
                  <a:pt x="2568197" y="216932"/>
                </a:lnTo>
                <a:lnTo>
                  <a:pt x="2543488" y="179322"/>
                </a:lnTo>
                <a:lnTo>
                  <a:pt x="2515153" y="144537"/>
                </a:lnTo>
                <a:lnTo>
                  <a:pt x="2483458" y="112843"/>
                </a:lnTo>
                <a:lnTo>
                  <a:pt x="2448672" y="84508"/>
                </a:lnTo>
                <a:lnTo>
                  <a:pt x="2411061" y="59800"/>
                </a:lnTo>
                <a:lnTo>
                  <a:pt x="2370893" y="38984"/>
                </a:lnTo>
                <a:lnTo>
                  <a:pt x="2328434" y="22329"/>
                </a:lnTo>
                <a:lnTo>
                  <a:pt x="2283952" y="10102"/>
                </a:lnTo>
                <a:lnTo>
                  <a:pt x="2237714" y="2570"/>
                </a:lnTo>
                <a:lnTo>
                  <a:pt x="2189988" y="0"/>
                </a:lnTo>
                <a:close/>
              </a:path>
            </a:pathLst>
          </a:custGeom>
          <a:solidFill>
            <a:srgbClr val="6D9B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980681" y="2118017"/>
            <a:ext cx="12871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90" dirty="0">
                <a:solidFill>
                  <a:srgbClr val="FFFFFF"/>
                </a:solidFill>
                <a:latin typeface="Arial"/>
                <a:cs typeface="Arial"/>
              </a:rPr>
              <a:t>Tip.</a:t>
            </a:r>
            <a:r>
              <a:rPr sz="4400" spc="-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spc="-83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44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369837" y="3366820"/>
            <a:ext cx="2509520" cy="1398905"/>
          </a:xfrm>
          <a:custGeom>
            <a:avLst/>
            <a:gdLst/>
            <a:ahLst/>
            <a:cxnLst/>
            <a:rect l="l" t="t" r="r" b="b"/>
            <a:pathLst>
              <a:path w="2509520" h="1398904">
                <a:moveTo>
                  <a:pt x="2276017" y="0"/>
                </a:moveTo>
                <a:lnTo>
                  <a:pt x="233121" y="0"/>
                </a:lnTo>
                <a:lnTo>
                  <a:pt x="186138" y="4736"/>
                </a:lnTo>
                <a:lnTo>
                  <a:pt x="142378" y="18321"/>
                </a:lnTo>
                <a:lnTo>
                  <a:pt x="102779" y="39816"/>
                </a:lnTo>
                <a:lnTo>
                  <a:pt x="68278" y="68284"/>
                </a:lnTo>
                <a:lnTo>
                  <a:pt x="39812" y="102788"/>
                </a:lnTo>
                <a:lnTo>
                  <a:pt x="18319" y="142389"/>
                </a:lnTo>
                <a:lnTo>
                  <a:pt x="4736" y="186150"/>
                </a:lnTo>
                <a:lnTo>
                  <a:pt x="0" y="233133"/>
                </a:lnTo>
                <a:lnTo>
                  <a:pt x="0" y="1165631"/>
                </a:lnTo>
                <a:lnTo>
                  <a:pt x="4736" y="1212614"/>
                </a:lnTo>
                <a:lnTo>
                  <a:pt x="18319" y="1256376"/>
                </a:lnTo>
                <a:lnTo>
                  <a:pt x="39812" y="1295977"/>
                </a:lnTo>
                <a:lnTo>
                  <a:pt x="68278" y="1330480"/>
                </a:lnTo>
                <a:lnTo>
                  <a:pt x="102779" y="1358948"/>
                </a:lnTo>
                <a:lnTo>
                  <a:pt x="142378" y="1380443"/>
                </a:lnTo>
                <a:lnTo>
                  <a:pt x="186138" y="1394028"/>
                </a:lnTo>
                <a:lnTo>
                  <a:pt x="233121" y="1398765"/>
                </a:lnTo>
                <a:lnTo>
                  <a:pt x="2276017" y="1398765"/>
                </a:lnTo>
                <a:lnTo>
                  <a:pt x="2323001" y="1394028"/>
                </a:lnTo>
                <a:lnTo>
                  <a:pt x="2366762" y="1380443"/>
                </a:lnTo>
                <a:lnTo>
                  <a:pt x="2406363" y="1358948"/>
                </a:lnTo>
                <a:lnTo>
                  <a:pt x="2440866" y="1330480"/>
                </a:lnTo>
                <a:lnTo>
                  <a:pt x="2469335" y="1295977"/>
                </a:lnTo>
                <a:lnTo>
                  <a:pt x="2490830" y="1256376"/>
                </a:lnTo>
                <a:lnTo>
                  <a:pt x="2504415" y="1212614"/>
                </a:lnTo>
                <a:lnTo>
                  <a:pt x="2509151" y="1165631"/>
                </a:lnTo>
                <a:lnTo>
                  <a:pt x="2509151" y="233133"/>
                </a:lnTo>
                <a:lnTo>
                  <a:pt x="2504415" y="186150"/>
                </a:lnTo>
                <a:lnTo>
                  <a:pt x="2490830" y="142389"/>
                </a:lnTo>
                <a:lnTo>
                  <a:pt x="2469335" y="102788"/>
                </a:lnTo>
                <a:lnTo>
                  <a:pt x="2440866" y="68284"/>
                </a:lnTo>
                <a:lnTo>
                  <a:pt x="2406363" y="39816"/>
                </a:lnTo>
                <a:lnTo>
                  <a:pt x="2366762" y="18321"/>
                </a:lnTo>
                <a:lnTo>
                  <a:pt x="2323001" y="4736"/>
                </a:lnTo>
                <a:lnTo>
                  <a:pt x="2276017" y="0"/>
                </a:lnTo>
                <a:close/>
              </a:path>
            </a:pathLst>
          </a:custGeom>
          <a:solidFill>
            <a:srgbClr val="CFED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523888" y="3720769"/>
            <a:ext cx="2201545" cy="666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00200"/>
              </a:lnSpc>
              <a:spcBef>
                <a:spcPts val="95"/>
              </a:spcBef>
            </a:pPr>
            <a:r>
              <a:rPr sz="1400" b="1" spc="-114" dirty="0">
                <a:solidFill>
                  <a:srgbClr val="003462"/>
                </a:solidFill>
                <a:latin typeface="Trebuchet MS"/>
                <a:cs typeface="Trebuchet MS"/>
              </a:rPr>
              <a:t>2 </a:t>
            </a:r>
            <a:r>
              <a:rPr sz="1400" b="1" spc="-110" dirty="0">
                <a:solidFill>
                  <a:srgbClr val="003462"/>
                </a:solidFill>
                <a:latin typeface="Trebuchet MS"/>
                <a:cs typeface="Trebuchet MS"/>
              </a:rPr>
              <a:t>TRACCE </a:t>
            </a:r>
            <a:r>
              <a:rPr sz="1400" b="1" spc="-20" dirty="0">
                <a:solidFill>
                  <a:srgbClr val="003462"/>
                </a:solidFill>
                <a:latin typeface="Trebuchet MS"/>
                <a:cs typeface="Trebuchet MS"/>
              </a:rPr>
              <a:t>DI </a:t>
            </a:r>
            <a:r>
              <a:rPr sz="1400" b="1" spc="-80" dirty="0">
                <a:solidFill>
                  <a:srgbClr val="003462"/>
                </a:solidFill>
                <a:latin typeface="Trebuchet MS"/>
                <a:cs typeface="Trebuchet MS"/>
              </a:rPr>
              <a:t>RIFLESSIONE  CRITICA-ARGOMENTATIVA</a:t>
            </a:r>
            <a:r>
              <a:rPr sz="1400" b="1" spc="-125" dirty="0">
                <a:solidFill>
                  <a:srgbClr val="003462"/>
                </a:solidFill>
                <a:latin typeface="Trebuchet MS"/>
                <a:cs typeface="Trebuchet MS"/>
              </a:rPr>
              <a:t> </a:t>
            </a:r>
            <a:r>
              <a:rPr sz="1400" b="1" spc="-45" dirty="0">
                <a:solidFill>
                  <a:srgbClr val="003462"/>
                </a:solidFill>
                <a:latin typeface="Trebuchet MS"/>
                <a:cs typeface="Trebuchet MS"/>
              </a:rPr>
              <a:t>SU  </a:t>
            </a:r>
            <a:r>
              <a:rPr sz="1400" b="1" spc="-85" dirty="0">
                <a:solidFill>
                  <a:srgbClr val="003462"/>
                </a:solidFill>
                <a:latin typeface="Trebuchet MS"/>
                <a:cs typeface="Trebuchet MS"/>
              </a:rPr>
              <a:t>TEMATICHE </a:t>
            </a:r>
            <a:r>
              <a:rPr sz="1400" b="1" spc="-15" dirty="0">
                <a:solidFill>
                  <a:srgbClr val="003462"/>
                </a:solidFill>
                <a:latin typeface="Trebuchet MS"/>
                <a:cs typeface="Trebuchet MS"/>
              </a:rPr>
              <a:t>DI</a:t>
            </a:r>
            <a:r>
              <a:rPr sz="1400" b="1" spc="-155" dirty="0">
                <a:solidFill>
                  <a:srgbClr val="003462"/>
                </a:solidFill>
                <a:latin typeface="Trebuchet MS"/>
                <a:cs typeface="Trebuchet MS"/>
              </a:rPr>
              <a:t> </a:t>
            </a:r>
            <a:r>
              <a:rPr sz="1400" b="1" spc="-125" dirty="0">
                <a:solidFill>
                  <a:srgbClr val="003462"/>
                </a:solidFill>
                <a:latin typeface="Trebuchet MS"/>
                <a:cs typeface="Trebuchet MS"/>
              </a:rPr>
              <a:t>ATTUALITÀ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369837" y="4855743"/>
            <a:ext cx="2509520" cy="1398905"/>
          </a:xfrm>
          <a:custGeom>
            <a:avLst/>
            <a:gdLst/>
            <a:ahLst/>
            <a:cxnLst/>
            <a:rect l="l" t="t" r="r" b="b"/>
            <a:pathLst>
              <a:path w="2509520" h="1398904">
                <a:moveTo>
                  <a:pt x="2276017" y="0"/>
                </a:moveTo>
                <a:lnTo>
                  <a:pt x="233121" y="0"/>
                </a:lnTo>
                <a:lnTo>
                  <a:pt x="186138" y="4736"/>
                </a:lnTo>
                <a:lnTo>
                  <a:pt x="142378" y="18319"/>
                </a:lnTo>
                <a:lnTo>
                  <a:pt x="102779" y="39812"/>
                </a:lnTo>
                <a:lnTo>
                  <a:pt x="68278" y="68278"/>
                </a:lnTo>
                <a:lnTo>
                  <a:pt x="39812" y="102779"/>
                </a:lnTo>
                <a:lnTo>
                  <a:pt x="18319" y="142378"/>
                </a:lnTo>
                <a:lnTo>
                  <a:pt x="4736" y="186138"/>
                </a:lnTo>
                <a:lnTo>
                  <a:pt x="0" y="233121"/>
                </a:lnTo>
                <a:lnTo>
                  <a:pt x="0" y="1165626"/>
                </a:lnTo>
                <a:lnTo>
                  <a:pt x="4736" y="1212610"/>
                </a:lnTo>
                <a:lnTo>
                  <a:pt x="18319" y="1256371"/>
                </a:lnTo>
                <a:lnTo>
                  <a:pt x="39812" y="1295971"/>
                </a:lnTo>
                <a:lnTo>
                  <a:pt x="68278" y="1330474"/>
                </a:lnTo>
                <a:lnTo>
                  <a:pt x="102779" y="1358942"/>
                </a:lnTo>
                <a:lnTo>
                  <a:pt x="142378" y="1380436"/>
                </a:lnTo>
                <a:lnTo>
                  <a:pt x="186138" y="1394021"/>
                </a:lnTo>
                <a:lnTo>
                  <a:pt x="233121" y="1398757"/>
                </a:lnTo>
                <a:lnTo>
                  <a:pt x="2276017" y="1398757"/>
                </a:lnTo>
                <a:lnTo>
                  <a:pt x="2323001" y="1394021"/>
                </a:lnTo>
                <a:lnTo>
                  <a:pt x="2366762" y="1380436"/>
                </a:lnTo>
                <a:lnTo>
                  <a:pt x="2406363" y="1358942"/>
                </a:lnTo>
                <a:lnTo>
                  <a:pt x="2440866" y="1330474"/>
                </a:lnTo>
                <a:lnTo>
                  <a:pt x="2469335" y="1295971"/>
                </a:lnTo>
                <a:lnTo>
                  <a:pt x="2490830" y="1256371"/>
                </a:lnTo>
                <a:lnTo>
                  <a:pt x="2504415" y="1212610"/>
                </a:lnTo>
                <a:lnTo>
                  <a:pt x="2509151" y="1165626"/>
                </a:lnTo>
                <a:lnTo>
                  <a:pt x="2509151" y="233121"/>
                </a:lnTo>
                <a:lnTo>
                  <a:pt x="2504415" y="186138"/>
                </a:lnTo>
                <a:lnTo>
                  <a:pt x="2490830" y="142378"/>
                </a:lnTo>
                <a:lnTo>
                  <a:pt x="2469335" y="102779"/>
                </a:lnTo>
                <a:lnTo>
                  <a:pt x="2440866" y="68278"/>
                </a:lnTo>
                <a:lnTo>
                  <a:pt x="2406363" y="39812"/>
                </a:lnTo>
                <a:lnTo>
                  <a:pt x="2366762" y="18319"/>
                </a:lnTo>
                <a:lnTo>
                  <a:pt x="2323001" y="4736"/>
                </a:lnTo>
                <a:lnTo>
                  <a:pt x="2276017" y="0"/>
                </a:lnTo>
                <a:close/>
              </a:path>
            </a:pathLst>
          </a:custGeom>
          <a:solidFill>
            <a:srgbClr val="AF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575869" y="5042039"/>
            <a:ext cx="209740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915" marR="74295" indent="157480">
              <a:lnSpc>
                <a:spcPct val="99800"/>
              </a:lnSpc>
              <a:spcBef>
                <a:spcPts val="100"/>
              </a:spcBef>
            </a:pPr>
            <a:r>
              <a:rPr sz="1600" b="1" spc="-75" dirty="0">
                <a:solidFill>
                  <a:srgbClr val="FFFFFF"/>
                </a:solidFill>
                <a:latin typeface="Trebuchet MS"/>
                <a:cs typeface="Trebuchet MS"/>
              </a:rPr>
              <a:t>Nel </a:t>
            </a:r>
            <a:r>
              <a:rPr sz="1600" b="1" spc="-110" dirty="0">
                <a:solidFill>
                  <a:srgbClr val="FFFFFF"/>
                </a:solidFill>
                <a:latin typeface="Trebuchet MS"/>
                <a:cs typeface="Trebuchet MS"/>
              </a:rPr>
              <a:t>vecchio </a:t>
            </a:r>
            <a:r>
              <a:rPr sz="1600" b="1" spc="-105" dirty="0">
                <a:solidFill>
                  <a:srgbClr val="FFFFFF"/>
                </a:solidFill>
                <a:latin typeface="Trebuchet MS"/>
                <a:cs typeface="Trebuchet MS"/>
              </a:rPr>
              <a:t>esame:  </a:t>
            </a:r>
            <a:r>
              <a:rPr sz="1600" b="1" spc="-130" dirty="0">
                <a:solidFill>
                  <a:srgbClr val="FFFFFF"/>
                </a:solidFill>
                <a:latin typeface="Trebuchet MS"/>
                <a:cs typeface="Trebuchet MS"/>
              </a:rPr>
              <a:t>2 </a:t>
            </a:r>
            <a:r>
              <a:rPr sz="1600" b="1" spc="-100" dirty="0">
                <a:solidFill>
                  <a:srgbClr val="FFFFFF"/>
                </a:solidFill>
                <a:latin typeface="Trebuchet MS"/>
                <a:cs typeface="Trebuchet MS"/>
              </a:rPr>
              <a:t>temi </a:t>
            </a:r>
            <a:r>
              <a:rPr sz="1600" b="1" spc="-105" dirty="0">
                <a:solidFill>
                  <a:srgbClr val="FFFFFF"/>
                </a:solidFill>
                <a:latin typeface="Trebuchet MS"/>
                <a:cs typeface="Trebuchet MS"/>
              </a:rPr>
              <a:t>(tip. </a:t>
            </a:r>
            <a:r>
              <a:rPr sz="1600" b="1" spc="-135" dirty="0">
                <a:solidFill>
                  <a:srgbClr val="FFFFFF"/>
                </a:solidFill>
                <a:latin typeface="Trebuchet MS"/>
                <a:cs typeface="Trebuchet MS"/>
              </a:rPr>
              <a:t>C </a:t>
            </a:r>
            <a:r>
              <a:rPr sz="1600" b="1" spc="-95" dirty="0">
                <a:solidFill>
                  <a:srgbClr val="FFFFFF"/>
                </a:solidFill>
                <a:latin typeface="Trebuchet MS"/>
                <a:cs typeface="Trebuchet MS"/>
              </a:rPr>
              <a:t>tema </a:t>
            </a:r>
            <a:r>
              <a:rPr sz="1600" b="1" spc="-80" dirty="0">
                <a:solidFill>
                  <a:srgbClr val="FFFFFF"/>
                </a:solidFill>
                <a:latin typeface="Trebuchet MS"/>
                <a:cs typeface="Trebuchet MS"/>
              </a:rPr>
              <a:t>di  </a:t>
            </a:r>
            <a:r>
              <a:rPr sz="1600" b="1" spc="-114" dirty="0">
                <a:solidFill>
                  <a:srgbClr val="FFFFFF"/>
                </a:solidFill>
                <a:latin typeface="Trebuchet MS"/>
                <a:cs typeface="Trebuchet MS"/>
              </a:rPr>
              <a:t>carattere </a:t>
            </a:r>
            <a:r>
              <a:rPr sz="1600" b="1" spc="-105" dirty="0">
                <a:solidFill>
                  <a:srgbClr val="FFFFFF"/>
                </a:solidFill>
                <a:latin typeface="Trebuchet MS"/>
                <a:cs typeface="Trebuchet MS"/>
              </a:rPr>
              <a:t>storico, tip.</a:t>
            </a:r>
            <a:r>
              <a:rPr sz="1600" b="1" spc="-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600" b="1" spc="-95" dirty="0">
                <a:solidFill>
                  <a:srgbClr val="FFFFFF"/>
                </a:solidFill>
                <a:latin typeface="Trebuchet MS"/>
                <a:cs typeface="Trebuchet MS"/>
              </a:rPr>
              <a:t>tema </a:t>
            </a:r>
            <a:r>
              <a:rPr sz="1600" b="1" spc="-80" dirty="0">
                <a:solidFill>
                  <a:srgbClr val="FFFFFF"/>
                </a:solidFill>
                <a:latin typeface="Trebuchet MS"/>
                <a:cs typeface="Trebuchet MS"/>
              </a:rPr>
              <a:t>di </a:t>
            </a:r>
            <a:r>
              <a:rPr sz="1600" b="1" spc="-90" dirty="0">
                <a:solidFill>
                  <a:srgbClr val="FFFFFF"/>
                </a:solidFill>
                <a:latin typeface="Trebuchet MS"/>
                <a:cs typeface="Trebuchet MS"/>
              </a:rPr>
              <a:t>ordine</a:t>
            </a:r>
            <a:r>
              <a:rPr sz="1600" b="1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105" dirty="0">
                <a:solidFill>
                  <a:srgbClr val="FFFFFF"/>
                </a:solidFill>
                <a:latin typeface="Trebuchet MS"/>
                <a:cs typeface="Trebuchet MS"/>
              </a:rPr>
              <a:t>generale)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50807" y="211162"/>
            <a:ext cx="1219200" cy="1447800"/>
          </a:xfrm>
          <a:prstGeom prst="rect">
            <a:avLst/>
          </a:prstGeom>
        </p:spPr>
        <p:txBody>
          <a:bodyPr vert="horz" wrap="square" lIns="0" tIns="224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70"/>
              </a:spcBef>
            </a:pPr>
            <a:r>
              <a:rPr sz="2400" b="1" spc="-35" dirty="0">
                <a:solidFill>
                  <a:srgbClr val="6D9BBA"/>
                </a:solidFill>
                <a:latin typeface="Trebuchet MS"/>
                <a:cs typeface="Trebuchet MS"/>
              </a:rPr>
              <a:t>AMBITI</a:t>
            </a:r>
            <a:endParaRPr sz="2400">
              <a:latin typeface="Trebuchet MS"/>
              <a:cs typeface="Trebuchet MS"/>
            </a:endParaRPr>
          </a:p>
          <a:p>
            <a:pPr marL="298450" indent="-285750">
              <a:lnSpc>
                <a:spcPct val="100000"/>
              </a:lnSpc>
              <a:spcBef>
                <a:spcPts val="1250"/>
              </a:spcBef>
              <a:buFont typeface="Wingdings"/>
              <a:buChar char=""/>
              <a:tabLst>
                <a:tab pos="298450" algn="l"/>
              </a:tabLst>
            </a:pPr>
            <a:r>
              <a:rPr sz="1800" spc="-40" dirty="0">
                <a:latin typeface="Arial"/>
                <a:cs typeface="Arial"/>
              </a:rPr>
              <a:t>Artistico</a:t>
            </a:r>
            <a:endParaRPr sz="18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1075"/>
              </a:spcBef>
              <a:buFont typeface="Wingdings"/>
              <a:buChar char=""/>
              <a:tabLst>
                <a:tab pos="298450" algn="l"/>
              </a:tabLst>
            </a:pPr>
            <a:r>
              <a:rPr sz="1800" spc="-50" dirty="0">
                <a:latin typeface="Arial"/>
                <a:cs typeface="Arial"/>
              </a:rPr>
              <a:t>Letterario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322611" y="261657"/>
            <a:ext cx="1264920" cy="1257300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170"/>
              </a:spcBef>
              <a:buFont typeface="Wingdings"/>
              <a:buChar char=""/>
              <a:tabLst>
                <a:tab pos="298450" algn="l"/>
              </a:tabLst>
            </a:pPr>
            <a:r>
              <a:rPr sz="1800" spc="-80" dirty="0">
                <a:latin typeface="Arial"/>
                <a:cs typeface="Arial"/>
              </a:rPr>
              <a:t>Storico</a:t>
            </a:r>
            <a:endParaRPr sz="18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1075"/>
              </a:spcBef>
              <a:buFont typeface="Wingdings"/>
              <a:buChar char=""/>
              <a:tabLst>
                <a:tab pos="298450" algn="l"/>
              </a:tabLst>
            </a:pPr>
            <a:r>
              <a:rPr sz="1800" spc="-75" dirty="0">
                <a:latin typeface="Arial"/>
                <a:cs typeface="Arial"/>
              </a:rPr>
              <a:t>Filosofico</a:t>
            </a:r>
            <a:endParaRPr sz="18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1075"/>
              </a:spcBef>
              <a:buFont typeface="Wingdings"/>
              <a:buChar char=""/>
              <a:tabLst>
                <a:tab pos="298450" algn="l"/>
              </a:tabLst>
            </a:pPr>
            <a:r>
              <a:rPr sz="1800" spc="-70" dirty="0">
                <a:latin typeface="Arial"/>
                <a:cs typeface="Arial"/>
              </a:rPr>
              <a:t>Scientifico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294411" y="261657"/>
            <a:ext cx="1403985" cy="1257300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170"/>
              </a:spcBef>
              <a:buFont typeface="Wingdings"/>
              <a:buChar char=""/>
              <a:tabLst>
                <a:tab pos="298450" algn="l"/>
              </a:tabLst>
            </a:pPr>
            <a:r>
              <a:rPr sz="1800" spc="-105" dirty="0">
                <a:latin typeface="Arial"/>
                <a:cs typeface="Arial"/>
              </a:rPr>
              <a:t>Tecnologico</a:t>
            </a:r>
            <a:endParaRPr sz="18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1075"/>
              </a:spcBef>
              <a:buFont typeface="Wingdings"/>
              <a:buChar char=""/>
              <a:tabLst>
                <a:tab pos="298450" algn="l"/>
              </a:tabLst>
            </a:pPr>
            <a:r>
              <a:rPr sz="1800" spc="-105" dirty="0">
                <a:latin typeface="Arial"/>
                <a:cs typeface="Arial"/>
              </a:rPr>
              <a:t>Economico</a:t>
            </a:r>
            <a:endParaRPr sz="18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1075"/>
              </a:spcBef>
              <a:buFont typeface="Wingdings"/>
              <a:buChar char=""/>
              <a:tabLst>
                <a:tab pos="298450" algn="l"/>
              </a:tabLst>
            </a:pPr>
            <a:r>
              <a:rPr sz="1800" spc="-114" dirty="0">
                <a:latin typeface="Arial"/>
                <a:cs typeface="Arial"/>
              </a:rPr>
              <a:t>Sociale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51179" y="1863178"/>
            <a:ext cx="9021445" cy="0"/>
          </a:xfrm>
          <a:custGeom>
            <a:avLst/>
            <a:gdLst/>
            <a:ahLst/>
            <a:cxnLst/>
            <a:rect l="l" t="t" r="r" b="b"/>
            <a:pathLst>
              <a:path w="9021445">
                <a:moveTo>
                  <a:pt x="0" y="0"/>
                </a:moveTo>
                <a:lnTo>
                  <a:pt x="9021425" y="1"/>
                </a:lnTo>
              </a:path>
            </a:pathLst>
          </a:custGeom>
          <a:ln w="12700">
            <a:solidFill>
              <a:srgbClr val="69C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1179" y="284429"/>
            <a:ext cx="9021445" cy="0"/>
          </a:xfrm>
          <a:custGeom>
            <a:avLst/>
            <a:gdLst/>
            <a:ahLst/>
            <a:cxnLst/>
            <a:rect l="l" t="t" r="r" b="b"/>
            <a:pathLst>
              <a:path w="9021445">
                <a:moveTo>
                  <a:pt x="0" y="0"/>
                </a:moveTo>
                <a:lnTo>
                  <a:pt x="9021425" y="1"/>
                </a:lnTo>
              </a:path>
            </a:pathLst>
          </a:custGeom>
          <a:ln w="12700">
            <a:solidFill>
              <a:srgbClr val="69C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0" dirty="0"/>
              <a:t>10</a:t>
            </a:fld>
            <a:endParaRPr spc="-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153" y="317830"/>
            <a:ext cx="88271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LE PROVE DEL NUOVO ESAME DI </a:t>
            </a:r>
            <a:r>
              <a:rPr spc="-125" dirty="0"/>
              <a:t>STATO </a:t>
            </a:r>
            <a:r>
              <a:rPr spc="-25" dirty="0"/>
              <a:t>APPAIONO</a:t>
            </a:r>
            <a:r>
              <a:rPr spc="-95" dirty="0"/>
              <a:t> </a:t>
            </a:r>
            <a:r>
              <a:rPr spc="-30" dirty="0"/>
              <a:t>INCENTRATE</a:t>
            </a:r>
          </a:p>
        </p:txBody>
      </p:sp>
      <p:sp>
        <p:nvSpPr>
          <p:cNvPr id="3" name="object 3"/>
          <p:cNvSpPr/>
          <p:nvPr/>
        </p:nvSpPr>
        <p:spPr>
          <a:xfrm>
            <a:off x="334853" y="1608455"/>
            <a:ext cx="8931910" cy="3756025"/>
          </a:xfrm>
          <a:custGeom>
            <a:avLst/>
            <a:gdLst/>
            <a:ahLst/>
            <a:cxnLst/>
            <a:rect l="l" t="t" r="r" b="b"/>
            <a:pathLst>
              <a:path w="8931910" h="3756025">
                <a:moveTo>
                  <a:pt x="8305782" y="0"/>
                </a:moveTo>
                <a:lnTo>
                  <a:pt x="625943" y="0"/>
                </a:lnTo>
                <a:lnTo>
                  <a:pt x="577026" y="1883"/>
                </a:lnTo>
                <a:lnTo>
                  <a:pt x="529139" y="7440"/>
                </a:lnTo>
                <a:lnTo>
                  <a:pt x="482420" y="16531"/>
                </a:lnTo>
                <a:lnTo>
                  <a:pt x="437009" y="29019"/>
                </a:lnTo>
                <a:lnTo>
                  <a:pt x="393046" y="44762"/>
                </a:lnTo>
                <a:lnTo>
                  <a:pt x="350669" y="63622"/>
                </a:lnTo>
                <a:lnTo>
                  <a:pt x="310017" y="85461"/>
                </a:lnTo>
                <a:lnTo>
                  <a:pt x="271230" y="110138"/>
                </a:lnTo>
                <a:lnTo>
                  <a:pt x="234447" y="137514"/>
                </a:lnTo>
                <a:lnTo>
                  <a:pt x="199807" y="167451"/>
                </a:lnTo>
                <a:lnTo>
                  <a:pt x="167449" y="199810"/>
                </a:lnTo>
                <a:lnTo>
                  <a:pt x="137512" y="234450"/>
                </a:lnTo>
                <a:lnTo>
                  <a:pt x="110136" y="271234"/>
                </a:lnTo>
                <a:lnTo>
                  <a:pt x="85459" y="310021"/>
                </a:lnTo>
                <a:lnTo>
                  <a:pt x="63621" y="350672"/>
                </a:lnTo>
                <a:lnTo>
                  <a:pt x="44761" y="393049"/>
                </a:lnTo>
                <a:lnTo>
                  <a:pt x="29018" y="437013"/>
                </a:lnTo>
                <a:lnTo>
                  <a:pt x="16531" y="482423"/>
                </a:lnTo>
                <a:lnTo>
                  <a:pt x="7440" y="529141"/>
                </a:lnTo>
                <a:lnTo>
                  <a:pt x="1883" y="577028"/>
                </a:lnTo>
                <a:lnTo>
                  <a:pt x="0" y="625944"/>
                </a:lnTo>
                <a:lnTo>
                  <a:pt x="0" y="3129622"/>
                </a:lnTo>
                <a:lnTo>
                  <a:pt x="1883" y="3178541"/>
                </a:lnTo>
                <a:lnTo>
                  <a:pt x="7440" y="3226429"/>
                </a:lnTo>
                <a:lnTo>
                  <a:pt x="16531" y="3273148"/>
                </a:lnTo>
                <a:lnTo>
                  <a:pt x="29018" y="3318559"/>
                </a:lnTo>
                <a:lnTo>
                  <a:pt x="44761" y="3362523"/>
                </a:lnTo>
                <a:lnTo>
                  <a:pt x="63621" y="3404900"/>
                </a:lnTo>
                <a:lnTo>
                  <a:pt x="85459" y="3445552"/>
                </a:lnTo>
                <a:lnTo>
                  <a:pt x="110136" y="3484339"/>
                </a:lnTo>
                <a:lnTo>
                  <a:pt x="137512" y="3521122"/>
                </a:lnTo>
                <a:lnTo>
                  <a:pt x="167449" y="3555762"/>
                </a:lnTo>
                <a:lnTo>
                  <a:pt x="199807" y="3588120"/>
                </a:lnTo>
                <a:lnTo>
                  <a:pt x="234447" y="3618056"/>
                </a:lnTo>
                <a:lnTo>
                  <a:pt x="271230" y="3645433"/>
                </a:lnTo>
                <a:lnTo>
                  <a:pt x="310017" y="3670109"/>
                </a:lnTo>
                <a:lnTo>
                  <a:pt x="350669" y="3691947"/>
                </a:lnTo>
                <a:lnTo>
                  <a:pt x="393046" y="3710807"/>
                </a:lnTo>
                <a:lnTo>
                  <a:pt x="437009" y="3726549"/>
                </a:lnTo>
                <a:lnTo>
                  <a:pt x="482420" y="3739036"/>
                </a:lnTo>
                <a:lnTo>
                  <a:pt x="529139" y="3748127"/>
                </a:lnTo>
                <a:lnTo>
                  <a:pt x="577026" y="3753684"/>
                </a:lnTo>
                <a:lnTo>
                  <a:pt x="625943" y="3755567"/>
                </a:lnTo>
                <a:lnTo>
                  <a:pt x="8305782" y="3755567"/>
                </a:lnTo>
                <a:lnTo>
                  <a:pt x="8354700" y="3753684"/>
                </a:lnTo>
                <a:lnTo>
                  <a:pt x="8402588" y="3748127"/>
                </a:lnTo>
                <a:lnTo>
                  <a:pt x="8449307" y="3739036"/>
                </a:lnTo>
                <a:lnTo>
                  <a:pt x="8494718" y="3726549"/>
                </a:lnTo>
                <a:lnTo>
                  <a:pt x="8538682" y="3710807"/>
                </a:lnTo>
                <a:lnTo>
                  <a:pt x="8581059" y="3691947"/>
                </a:lnTo>
                <a:lnTo>
                  <a:pt x="8621711" y="3670109"/>
                </a:lnTo>
                <a:lnTo>
                  <a:pt x="8660498" y="3645433"/>
                </a:lnTo>
                <a:lnTo>
                  <a:pt x="8697281" y="3618056"/>
                </a:lnTo>
                <a:lnTo>
                  <a:pt x="8731921" y="3588120"/>
                </a:lnTo>
                <a:lnTo>
                  <a:pt x="8764279" y="3555762"/>
                </a:lnTo>
                <a:lnTo>
                  <a:pt x="8794216" y="3521122"/>
                </a:lnTo>
                <a:lnTo>
                  <a:pt x="8821592" y="3484339"/>
                </a:lnTo>
                <a:lnTo>
                  <a:pt x="8846268" y="3445552"/>
                </a:lnTo>
                <a:lnTo>
                  <a:pt x="8868106" y="3404900"/>
                </a:lnTo>
                <a:lnTo>
                  <a:pt x="8886966" y="3362523"/>
                </a:lnTo>
                <a:lnTo>
                  <a:pt x="8902709" y="3318559"/>
                </a:lnTo>
                <a:lnTo>
                  <a:pt x="8915195" y="3273148"/>
                </a:lnTo>
                <a:lnTo>
                  <a:pt x="8924287" y="3226429"/>
                </a:lnTo>
                <a:lnTo>
                  <a:pt x="8929843" y="3178541"/>
                </a:lnTo>
                <a:lnTo>
                  <a:pt x="8931727" y="3129622"/>
                </a:lnTo>
                <a:lnTo>
                  <a:pt x="8931727" y="625944"/>
                </a:lnTo>
                <a:lnTo>
                  <a:pt x="8929843" y="577028"/>
                </a:lnTo>
                <a:lnTo>
                  <a:pt x="8924287" y="529141"/>
                </a:lnTo>
                <a:lnTo>
                  <a:pt x="8915195" y="482423"/>
                </a:lnTo>
                <a:lnTo>
                  <a:pt x="8902709" y="437013"/>
                </a:lnTo>
                <a:lnTo>
                  <a:pt x="8886966" y="393049"/>
                </a:lnTo>
                <a:lnTo>
                  <a:pt x="8868106" y="350672"/>
                </a:lnTo>
                <a:lnTo>
                  <a:pt x="8846268" y="310021"/>
                </a:lnTo>
                <a:lnTo>
                  <a:pt x="8821592" y="271234"/>
                </a:lnTo>
                <a:lnTo>
                  <a:pt x="8794216" y="234450"/>
                </a:lnTo>
                <a:lnTo>
                  <a:pt x="8764279" y="199810"/>
                </a:lnTo>
                <a:lnTo>
                  <a:pt x="8731921" y="167451"/>
                </a:lnTo>
                <a:lnTo>
                  <a:pt x="8697281" y="137514"/>
                </a:lnTo>
                <a:lnTo>
                  <a:pt x="8660498" y="110138"/>
                </a:lnTo>
                <a:lnTo>
                  <a:pt x="8621711" y="85461"/>
                </a:lnTo>
                <a:lnTo>
                  <a:pt x="8581059" y="63622"/>
                </a:lnTo>
                <a:lnTo>
                  <a:pt x="8538682" y="44762"/>
                </a:lnTo>
                <a:lnTo>
                  <a:pt x="8494718" y="29019"/>
                </a:lnTo>
                <a:lnTo>
                  <a:pt x="8449307" y="16531"/>
                </a:lnTo>
                <a:lnTo>
                  <a:pt x="8402588" y="7440"/>
                </a:lnTo>
                <a:lnTo>
                  <a:pt x="8354700" y="1883"/>
                </a:lnTo>
                <a:lnTo>
                  <a:pt x="8305782" y="0"/>
                </a:lnTo>
                <a:close/>
              </a:path>
            </a:pathLst>
          </a:custGeom>
          <a:solidFill>
            <a:srgbClr val="6D9B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12532" y="2000097"/>
            <a:ext cx="7252334" cy="1029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Sulla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capacità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degli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allievi 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di </a:t>
            </a:r>
            <a:r>
              <a:rPr sz="2200" b="1" spc="-140" dirty="0">
                <a:solidFill>
                  <a:srgbClr val="FFFFFF"/>
                </a:solidFill>
                <a:latin typeface="Trebuchet MS"/>
                <a:cs typeface="Trebuchet MS"/>
              </a:rPr>
              <a:t>comprendere </a:t>
            </a:r>
            <a:r>
              <a:rPr sz="2200" b="1" spc="-125" dirty="0">
                <a:solidFill>
                  <a:srgbClr val="FFFFFF"/>
                </a:solidFill>
                <a:latin typeface="Trebuchet MS"/>
                <a:cs typeface="Trebuchet MS"/>
              </a:rPr>
              <a:t>un </a:t>
            </a:r>
            <a:r>
              <a:rPr sz="2200" b="1" spc="-120" dirty="0">
                <a:solidFill>
                  <a:srgbClr val="FFFFFF"/>
                </a:solidFill>
                <a:latin typeface="Trebuchet MS"/>
                <a:cs typeface="Trebuchet MS"/>
              </a:rPr>
              <a:t>testo </a:t>
            </a:r>
            <a:r>
              <a:rPr sz="2200" b="1" spc="-135" dirty="0">
                <a:solidFill>
                  <a:srgbClr val="FFFFFF"/>
                </a:solidFill>
                <a:latin typeface="Trebuchet MS"/>
                <a:cs typeface="Trebuchet MS"/>
              </a:rPr>
              <a:t>nei </a:t>
            </a:r>
            <a:r>
              <a:rPr sz="2200" b="1" spc="-100" dirty="0">
                <a:solidFill>
                  <a:srgbClr val="FFFFFF"/>
                </a:solidFill>
                <a:latin typeface="Trebuchet MS"/>
                <a:cs typeface="Trebuchet MS"/>
              </a:rPr>
              <a:t>suoi</a:t>
            </a:r>
            <a:r>
              <a:rPr sz="2200" b="1" spc="-4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-130" dirty="0">
                <a:solidFill>
                  <a:srgbClr val="FFFFFF"/>
                </a:solidFill>
                <a:latin typeface="Trebuchet MS"/>
                <a:cs typeface="Trebuchet MS"/>
              </a:rPr>
              <a:t>vari  </a:t>
            </a:r>
            <a:r>
              <a:rPr sz="2200" b="1" spc="-114" dirty="0">
                <a:solidFill>
                  <a:srgbClr val="FFFFFF"/>
                </a:solidFill>
                <a:latin typeface="Trebuchet MS"/>
                <a:cs typeface="Trebuchet MS"/>
              </a:rPr>
              <a:t>aspetti formali </a:t>
            </a:r>
            <a:r>
              <a:rPr sz="2200" b="1" spc="-160" dirty="0">
                <a:solidFill>
                  <a:srgbClr val="FFFFFF"/>
                </a:solidFill>
                <a:latin typeface="Trebuchet MS"/>
                <a:cs typeface="Trebuchet MS"/>
              </a:rPr>
              <a:t>e </a:t>
            </a:r>
            <a:r>
              <a:rPr sz="2200" b="1" spc="-114" dirty="0">
                <a:solidFill>
                  <a:srgbClr val="FFFFFF"/>
                </a:solidFill>
                <a:latin typeface="Trebuchet MS"/>
                <a:cs typeface="Trebuchet MS"/>
              </a:rPr>
              <a:t>di </a:t>
            </a:r>
            <a:r>
              <a:rPr sz="2200" b="1" spc="-125" dirty="0">
                <a:solidFill>
                  <a:srgbClr val="FFFFFF"/>
                </a:solidFill>
                <a:latin typeface="Trebuchet MS"/>
                <a:cs typeface="Trebuchet MS"/>
              </a:rPr>
              <a:t>contenuto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collocandolo 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nel 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suo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contesto 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e 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cogliendone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il 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significato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profondo 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2200" spc="-3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implicazioni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3792" y="3282937"/>
            <a:ext cx="7734300" cy="1714500"/>
          </a:xfrm>
          <a:custGeom>
            <a:avLst/>
            <a:gdLst/>
            <a:ahLst/>
            <a:cxnLst/>
            <a:rect l="l" t="t" r="r" b="b"/>
            <a:pathLst>
              <a:path w="7734300" h="1714500">
                <a:moveTo>
                  <a:pt x="7448092" y="0"/>
                </a:moveTo>
                <a:lnTo>
                  <a:pt x="285756" y="0"/>
                </a:lnTo>
                <a:lnTo>
                  <a:pt x="239405" y="3740"/>
                </a:lnTo>
                <a:lnTo>
                  <a:pt x="195435" y="14568"/>
                </a:lnTo>
                <a:lnTo>
                  <a:pt x="154434" y="31895"/>
                </a:lnTo>
                <a:lnTo>
                  <a:pt x="116992" y="55134"/>
                </a:lnTo>
                <a:lnTo>
                  <a:pt x="83696" y="83696"/>
                </a:lnTo>
                <a:lnTo>
                  <a:pt x="55134" y="116991"/>
                </a:lnTo>
                <a:lnTo>
                  <a:pt x="31895" y="154433"/>
                </a:lnTo>
                <a:lnTo>
                  <a:pt x="14568" y="195432"/>
                </a:lnTo>
                <a:lnTo>
                  <a:pt x="3740" y="239401"/>
                </a:lnTo>
                <a:lnTo>
                  <a:pt x="0" y="285750"/>
                </a:lnTo>
                <a:lnTo>
                  <a:pt x="0" y="1428737"/>
                </a:lnTo>
                <a:lnTo>
                  <a:pt x="3740" y="1475089"/>
                </a:lnTo>
                <a:lnTo>
                  <a:pt x="14568" y="1519060"/>
                </a:lnTo>
                <a:lnTo>
                  <a:pt x="31895" y="1560061"/>
                </a:lnTo>
                <a:lnTo>
                  <a:pt x="55134" y="1597505"/>
                </a:lnTo>
                <a:lnTo>
                  <a:pt x="83696" y="1630802"/>
                </a:lnTo>
                <a:lnTo>
                  <a:pt x="116992" y="1659364"/>
                </a:lnTo>
                <a:lnTo>
                  <a:pt x="154434" y="1682603"/>
                </a:lnTo>
                <a:lnTo>
                  <a:pt x="195435" y="1699931"/>
                </a:lnTo>
                <a:lnTo>
                  <a:pt x="239405" y="1710759"/>
                </a:lnTo>
                <a:lnTo>
                  <a:pt x="285756" y="1714499"/>
                </a:lnTo>
                <a:lnTo>
                  <a:pt x="7448092" y="1714499"/>
                </a:lnTo>
                <a:lnTo>
                  <a:pt x="7494444" y="1710759"/>
                </a:lnTo>
                <a:lnTo>
                  <a:pt x="7538414" y="1699931"/>
                </a:lnTo>
                <a:lnTo>
                  <a:pt x="7579414" y="1682603"/>
                </a:lnTo>
                <a:lnTo>
                  <a:pt x="7616856" y="1659364"/>
                </a:lnTo>
                <a:lnTo>
                  <a:pt x="7650151" y="1630802"/>
                </a:lnTo>
                <a:lnTo>
                  <a:pt x="7678711" y="1597505"/>
                </a:lnTo>
                <a:lnTo>
                  <a:pt x="7701949" y="1560061"/>
                </a:lnTo>
                <a:lnTo>
                  <a:pt x="7719275" y="1519060"/>
                </a:lnTo>
                <a:lnTo>
                  <a:pt x="7730103" y="1475089"/>
                </a:lnTo>
                <a:lnTo>
                  <a:pt x="7733842" y="1428737"/>
                </a:lnTo>
                <a:lnTo>
                  <a:pt x="7733842" y="285750"/>
                </a:lnTo>
                <a:lnTo>
                  <a:pt x="7730103" y="239401"/>
                </a:lnTo>
                <a:lnTo>
                  <a:pt x="7719275" y="195432"/>
                </a:lnTo>
                <a:lnTo>
                  <a:pt x="7701949" y="154433"/>
                </a:lnTo>
                <a:lnTo>
                  <a:pt x="7678711" y="116991"/>
                </a:lnTo>
                <a:lnTo>
                  <a:pt x="7650151" y="83696"/>
                </a:lnTo>
                <a:lnTo>
                  <a:pt x="7616856" y="55134"/>
                </a:lnTo>
                <a:lnTo>
                  <a:pt x="7579414" y="31895"/>
                </a:lnTo>
                <a:lnTo>
                  <a:pt x="7538414" y="14568"/>
                </a:lnTo>
                <a:lnTo>
                  <a:pt x="7494444" y="3740"/>
                </a:lnTo>
                <a:lnTo>
                  <a:pt x="7448092" y="0"/>
                </a:lnTo>
                <a:close/>
              </a:path>
            </a:pathLst>
          </a:custGeom>
          <a:solidFill>
            <a:srgbClr val="CFED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68570" y="3802303"/>
            <a:ext cx="6835775" cy="695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35"/>
              </a:lnSpc>
              <a:spcBef>
                <a:spcPts val="100"/>
              </a:spcBef>
            </a:pPr>
            <a:r>
              <a:rPr sz="2200" spc="-140" dirty="0">
                <a:latin typeface="Arial"/>
                <a:cs typeface="Arial"/>
              </a:rPr>
              <a:t>Sulla </a:t>
            </a:r>
            <a:r>
              <a:rPr sz="2200" spc="-110" dirty="0">
                <a:latin typeface="Arial"/>
                <a:cs typeface="Arial"/>
              </a:rPr>
              <a:t>capacità </a:t>
            </a:r>
            <a:r>
              <a:rPr sz="2200" spc="-35" dirty="0">
                <a:latin typeface="Arial"/>
                <a:cs typeface="Arial"/>
              </a:rPr>
              <a:t>di </a:t>
            </a:r>
            <a:r>
              <a:rPr sz="2200" spc="-55" dirty="0">
                <a:latin typeface="Arial"/>
                <a:cs typeface="Arial"/>
              </a:rPr>
              <a:t>produrre </a:t>
            </a:r>
            <a:r>
              <a:rPr sz="2200" spc="-75" dirty="0">
                <a:latin typeface="Arial"/>
                <a:cs typeface="Arial"/>
              </a:rPr>
              <a:t>un </a:t>
            </a:r>
            <a:r>
              <a:rPr sz="2200" b="1" spc="-125" dirty="0">
                <a:latin typeface="Trebuchet MS"/>
                <a:cs typeface="Trebuchet MS"/>
              </a:rPr>
              <a:t>commento </a:t>
            </a:r>
            <a:r>
              <a:rPr sz="2200" b="1" spc="-114" dirty="0">
                <a:latin typeface="Trebuchet MS"/>
                <a:cs typeface="Trebuchet MS"/>
              </a:rPr>
              <a:t>argomentato </a:t>
            </a:r>
            <a:r>
              <a:rPr sz="2200" spc="-130" dirty="0">
                <a:latin typeface="Arial"/>
                <a:cs typeface="Arial"/>
              </a:rPr>
              <a:t>e</a:t>
            </a:r>
            <a:r>
              <a:rPr sz="2200" spc="-345" dirty="0">
                <a:latin typeface="Arial"/>
                <a:cs typeface="Arial"/>
              </a:rPr>
              <a:t> </a:t>
            </a:r>
            <a:r>
              <a:rPr sz="2200" spc="-110" dirty="0">
                <a:latin typeface="Arial"/>
                <a:cs typeface="Arial"/>
              </a:rPr>
              <a:t>una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635"/>
              </a:lnSpc>
            </a:pPr>
            <a:r>
              <a:rPr sz="2200" b="1" spc="-120" dirty="0">
                <a:latin typeface="Trebuchet MS"/>
                <a:cs typeface="Trebuchet MS"/>
              </a:rPr>
              <a:t>riflessione</a:t>
            </a:r>
            <a:r>
              <a:rPr sz="2200" b="1" spc="-165" dirty="0">
                <a:latin typeface="Trebuchet MS"/>
                <a:cs typeface="Trebuchet MS"/>
              </a:rPr>
              <a:t> </a:t>
            </a:r>
            <a:r>
              <a:rPr sz="2200" b="1" spc="-150" dirty="0">
                <a:latin typeface="Trebuchet MS"/>
                <a:cs typeface="Trebuchet MS"/>
              </a:rPr>
              <a:t>critica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0" dirty="0"/>
              <a:t>11</a:t>
            </a:fld>
            <a:endParaRPr spc="-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153" y="317830"/>
            <a:ext cx="14077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OBIETTIVI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0" dirty="0"/>
              <a:t>12</a:t>
            </a:fld>
            <a:endParaRPr spc="-5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18597" y="1863915"/>
          <a:ext cx="8280400" cy="36506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40200"/>
                <a:gridCol w="4140200"/>
              </a:tblGrid>
              <a:tr h="970280">
                <a:tc>
                  <a:txBody>
                    <a:bodyPr/>
                    <a:lstStyle/>
                    <a:p>
                      <a:pPr marL="1193165">
                        <a:lnSpc>
                          <a:spcPct val="100000"/>
                        </a:lnSpc>
                        <a:spcBef>
                          <a:spcPts val="2215"/>
                        </a:spcBef>
                      </a:pPr>
                      <a:r>
                        <a:rPr sz="2400" b="1" spc="-1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per </a:t>
                      </a:r>
                      <a:r>
                        <a:rPr sz="2400" b="1" spc="-1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la</a:t>
                      </a:r>
                      <a:r>
                        <a:rPr sz="2400" b="1" spc="-2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b="1" spc="-114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LINGUA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2813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797560">
                        <a:lnSpc>
                          <a:spcPct val="100000"/>
                        </a:lnSpc>
                        <a:spcBef>
                          <a:spcPts val="2215"/>
                        </a:spcBef>
                      </a:pPr>
                      <a:r>
                        <a:rPr sz="2400" b="1" spc="-1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per </a:t>
                      </a:r>
                      <a:r>
                        <a:rPr sz="2400" b="1" spc="-1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la</a:t>
                      </a:r>
                      <a:r>
                        <a:rPr sz="2400" b="1" spc="-2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b="1" spc="-2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LETTERATURA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2813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6D9BBA"/>
                    </a:solidFill>
                  </a:tcPr>
                </a:tc>
              </a:tr>
              <a:tr h="26803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440690" marR="254635" indent="-342900">
                        <a:lnSpc>
                          <a:spcPct val="100099"/>
                        </a:lnSpc>
                        <a:buChar char="•"/>
                        <a:tabLst>
                          <a:tab pos="440055" algn="l"/>
                          <a:tab pos="441325" algn="l"/>
                        </a:tabLst>
                      </a:pPr>
                      <a:r>
                        <a:rPr sz="2200" spc="-12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Padroneggiare </a:t>
                      </a:r>
                      <a:r>
                        <a:rPr sz="2200" spc="1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il </a:t>
                      </a:r>
                      <a:r>
                        <a:rPr sz="2200" spc="-4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patrimonio  </a:t>
                      </a:r>
                      <a:r>
                        <a:rPr sz="2200" spc="-12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lessicale </a:t>
                      </a:r>
                      <a:r>
                        <a:rPr sz="2200" spc="-10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ed </a:t>
                      </a:r>
                      <a:r>
                        <a:rPr sz="2200" spc="-125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espressivo </a:t>
                      </a:r>
                      <a:r>
                        <a:rPr sz="2200" spc="-75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della  </a:t>
                      </a:r>
                      <a:r>
                        <a:rPr sz="2200" spc="-85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lingua </a:t>
                      </a:r>
                      <a:r>
                        <a:rPr sz="2200" spc="-6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italiana, </a:t>
                      </a:r>
                      <a:r>
                        <a:rPr sz="2200" spc="-12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secondo </a:t>
                      </a:r>
                      <a:r>
                        <a:rPr sz="2200" spc="-6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le  </a:t>
                      </a:r>
                      <a:r>
                        <a:rPr sz="2200" spc="-15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esigenze </a:t>
                      </a:r>
                      <a:r>
                        <a:rPr sz="2200" spc="-85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comunicative </a:t>
                      </a:r>
                      <a:r>
                        <a:rPr sz="2200" spc="-65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nei </a:t>
                      </a:r>
                      <a:r>
                        <a:rPr sz="2200" spc="-7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vari  </a:t>
                      </a:r>
                      <a:r>
                        <a:rPr sz="2200" spc="-65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contesti.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440055" marR="152400" indent="-342900">
                        <a:lnSpc>
                          <a:spcPct val="100200"/>
                        </a:lnSpc>
                        <a:buChar char="•"/>
                        <a:tabLst>
                          <a:tab pos="440055" algn="l"/>
                          <a:tab pos="440690" algn="l"/>
                        </a:tabLst>
                      </a:pPr>
                      <a:r>
                        <a:rPr sz="2200" spc="-14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Raggiungere </a:t>
                      </a:r>
                      <a:r>
                        <a:rPr sz="2200" spc="-11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un’adeguata  competenza </a:t>
                      </a:r>
                      <a:r>
                        <a:rPr sz="2200" spc="-85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sull’evoluzione  </a:t>
                      </a:r>
                      <a:r>
                        <a:rPr sz="2200" spc="-75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della </a:t>
                      </a:r>
                      <a:r>
                        <a:rPr sz="2200" spc="-5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civiltà </a:t>
                      </a:r>
                      <a:r>
                        <a:rPr sz="2200" spc="-6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artistica </a:t>
                      </a:r>
                      <a:r>
                        <a:rPr sz="2200" spc="-13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200" spc="-28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4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letteraria  </a:t>
                      </a:r>
                      <a:r>
                        <a:rPr sz="2200" spc="-5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dall’Unità </a:t>
                      </a:r>
                      <a:r>
                        <a:rPr sz="2200" spc="-125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ad</a:t>
                      </a:r>
                      <a:r>
                        <a:rPr sz="2200" spc="-19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95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oggi.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2E2E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36302" y="71"/>
            <a:ext cx="2355697" cy="6857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161331" y="5803102"/>
            <a:ext cx="1031240" cy="212725"/>
          </a:xfrm>
          <a:custGeom>
            <a:avLst/>
            <a:gdLst/>
            <a:ahLst/>
            <a:cxnLst/>
            <a:rect l="l" t="t" r="r" b="b"/>
            <a:pathLst>
              <a:path w="1031240" h="212725">
                <a:moveTo>
                  <a:pt x="0" y="212312"/>
                </a:moveTo>
                <a:lnTo>
                  <a:pt x="1030668" y="212312"/>
                </a:lnTo>
                <a:lnTo>
                  <a:pt x="1030668" y="0"/>
                </a:lnTo>
                <a:lnTo>
                  <a:pt x="0" y="0"/>
                </a:lnTo>
                <a:lnTo>
                  <a:pt x="0" y="212312"/>
                </a:lnTo>
                <a:close/>
              </a:path>
            </a:pathLst>
          </a:custGeom>
          <a:solidFill>
            <a:srgbClr val="83D7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213325" y="5851842"/>
            <a:ext cx="151231" cy="118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387213" y="5851842"/>
            <a:ext cx="72885" cy="1182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85892" y="5851842"/>
            <a:ext cx="82969" cy="1182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606307" y="5851843"/>
            <a:ext cx="0" cy="118745"/>
          </a:xfrm>
          <a:custGeom>
            <a:avLst/>
            <a:gdLst/>
            <a:ahLst/>
            <a:cxnLst/>
            <a:rect l="l" t="t" r="r" b="b"/>
            <a:pathLst>
              <a:path h="118745">
                <a:moveTo>
                  <a:pt x="0" y="0"/>
                </a:moveTo>
                <a:lnTo>
                  <a:pt x="0" y="118236"/>
                </a:lnTo>
              </a:path>
            </a:pathLst>
          </a:custGeom>
          <a:ln w="2132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650357" y="5851842"/>
            <a:ext cx="327088" cy="1182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176584" y="6015414"/>
            <a:ext cx="1016000" cy="631190"/>
          </a:xfrm>
          <a:custGeom>
            <a:avLst/>
            <a:gdLst/>
            <a:ahLst/>
            <a:cxnLst/>
            <a:rect l="l" t="t" r="r" b="b"/>
            <a:pathLst>
              <a:path w="1016000" h="631190">
                <a:moveTo>
                  <a:pt x="0" y="630878"/>
                </a:moveTo>
                <a:lnTo>
                  <a:pt x="1015418" y="630878"/>
                </a:lnTo>
                <a:lnTo>
                  <a:pt x="1015418" y="0"/>
                </a:lnTo>
                <a:lnTo>
                  <a:pt x="0" y="0"/>
                </a:lnTo>
                <a:lnTo>
                  <a:pt x="0" y="630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176584" y="6099446"/>
            <a:ext cx="811456" cy="4270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519335"/>
            <a:ext cx="296545" cy="149225"/>
          </a:xfrm>
          <a:custGeom>
            <a:avLst/>
            <a:gdLst/>
            <a:ahLst/>
            <a:cxnLst/>
            <a:rect l="l" t="t" r="r" b="b"/>
            <a:pathLst>
              <a:path w="296545" h="149225">
                <a:moveTo>
                  <a:pt x="0" y="149128"/>
                </a:moveTo>
                <a:lnTo>
                  <a:pt x="296332" y="149128"/>
                </a:lnTo>
                <a:lnTo>
                  <a:pt x="296332" y="0"/>
                </a:lnTo>
                <a:lnTo>
                  <a:pt x="0" y="0"/>
                </a:lnTo>
                <a:lnTo>
                  <a:pt x="0" y="149128"/>
                </a:lnTo>
                <a:close/>
              </a:path>
            </a:pathLst>
          </a:custGeom>
          <a:solidFill>
            <a:srgbClr val="59B6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22152" y="317830"/>
            <a:ext cx="8969375" cy="1301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3462"/>
                </a:solidFill>
                <a:latin typeface="Trebuchet MS"/>
                <a:cs typeface="Trebuchet MS"/>
              </a:rPr>
              <a:t>LE GRIGLIE DI </a:t>
            </a:r>
            <a:r>
              <a:rPr sz="2400" b="1" spc="-45" dirty="0">
                <a:solidFill>
                  <a:srgbClr val="003462"/>
                </a:solidFill>
                <a:latin typeface="Trebuchet MS"/>
                <a:cs typeface="Trebuchet MS"/>
              </a:rPr>
              <a:t>VALUTAZIONE </a:t>
            </a:r>
            <a:r>
              <a:rPr sz="2400" b="1" spc="-5" dirty="0">
                <a:solidFill>
                  <a:srgbClr val="003462"/>
                </a:solidFill>
                <a:latin typeface="Trebuchet MS"/>
                <a:cs typeface="Trebuchet MS"/>
              </a:rPr>
              <a:t>DELLA PRIMA</a:t>
            </a:r>
            <a:r>
              <a:rPr sz="2400" b="1" spc="-200" dirty="0">
                <a:solidFill>
                  <a:srgbClr val="003462"/>
                </a:solidFill>
                <a:latin typeface="Trebuchet MS"/>
                <a:cs typeface="Trebuchet MS"/>
              </a:rPr>
              <a:t> </a:t>
            </a:r>
            <a:r>
              <a:rPr sz="2400" b="1" spc="-40" dirty="0">
                <a:solidFill>
                  <a:srgbClr val="003462"/>
                </a:solidFill>
                <a:latin typeface="Trebuchet MS"/>
                <a:cs typeface="Trebuchet MS"/>
              </a:rPr>
              <a:t>PROVA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235" dirty="0">
                <a:solidFill>
                  <a:srgbClr val="595959"/>
                </a:solidFill>
                <a:latin typeface="Arial"/>
                <a:cs typeface="Arial"/>
              </a:rPr>
              <a:t>Le </a:t>
            </a:r>
            <a:r>
              <a:rPr sz="2400" spc="-70" dirty="0">
                <a:solidFill>
                  <a:srgbClr val="595959"/>
                </a:solidFill>
                <a:latin typeface="Arial"/>
                <a:cs typeface="Arial"/>
              </a:rPr>
              <a:t>griglie </a:t>
            </a:r>
            <a:r>
              <a:rPr sz="2400" spc="-30" dirty="0">
                <a:solidFill>
                  <a:srgbClr val="595959"/>
                </a:solidFill>
                <a:latin typeface="Arial"/>
                <a:cs typeface="Arial"/>
              </a:rPr>
              <a:t>di </a:t>
            </a:r>
            <a:r>
              <a:rPr sz="2400" spc="-95" dirty="0">
                <a:solidFill>
                  <a:srgbClr val="595959"/>
                </a:solidFill>
                <a:latin typeface="Arial"/>
                <a:cs typeface="Arial"/>
              </a:rPr>
              <a:t>valutazione </a:t>
            </a:r>
            <a:r>
              <a:rPr sz="2400" spc="-125" dirty="0">
                <a:solidFill>
                  <a:srgbClr val="595959"/>
                </a:solidFill>
                <a:latin typeface="Arial"/>
                <a:cs typeface="Arial"/>
              </a:rPr>
              <a:t>sono </a:t>
            </a:r>
            <a:r>
              <a:rPr sz="2400" b="1" spc="-145" dirty="0">
                <a:solidFill>
                  <a:srgbClr val="FF0000"/>
                </a:solidFill>
                <a:latin typeface="Trebuchet MS"/>
                <a:cs typeface="Trebuchet MS"/>
              </a:rPr>
              <a:t>fornite </a:t>
            </a:r>
            <a:r>
              <a:rPr sz="2400" b="1" spc="-110" dirty="0">
                <a:solidFill>
                  <a:srgbClr val="FF0000"/>
                </a:solidFill>
                <a:latin typeface="Trebuchet MS"/>
                <a:cs typeface="Trebuchet MS"/>
              </a:rPr>
              <a:t>dal </a:t>
            </a:r>
            <a:r>
              <a:rPr sz="2400" b="1" dirty="0">
                <a:solidFill>
                  <a:srgbClr val="FF0000"/>
                </a:solidFill>
                <a:latin typeface="Trebuchet MS"/>
                <a:cs typeface="Trebuchet MS"/>
              </a:rPr>
              <a:t>MIUR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, </a:t>
            </a:r>
            <a:r>
              <a:rPr sz="2400" spc="-90" dirty="0">
                <a:solidFill>
                  <a:srgbClr val="595959"/>
                </a:solidFill>
                <a:latin typeface="Arial"/>
                <a:cs typeface="Arial"/>
              </a:rPr>
              <a:t>valide </a:t>
            </a:r>
            <a:r>
              <a:rPr sz="2400" spc="-190" dirty="0">
                <a:solidFill>
                  <a:srgbClr val="595959"/>
                </a:solidFill>
                <a:latin typeface="Arial"/>
                <a:cs typeface="Arial"/>
              </a:rPr>
              <a:t>a </a:t>
            </a:r>
            <a:r>
              <a:rPr sz="2400" spc="-45" dirty="0">
                <a:solidFill>
                  <a:srgbClr val="595959"/>
                </a:solidFill>
                <a:latin typeface="Arial"/>
                <a:cs typeface="Arial"/>
              </a:rPr>
              <a:t>livello</a:t>
            </a:r>
            <a:r>
              <a:rPr sz="2400" spc="-3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595959"/>
                </a:solidFill>
                <a:latin typeface="Arial"/>
                <a:cs typeface="Arial"/>
              </a:rPr>
              <a:t>nazionale.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0" dirty="0"/>
              <a:t>13</a:t>
            </a:fld>
            <a:endParaRPr spc="-50" dirty="0"/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448880" y="2067382"/>
          <a:ext cx="8639175" cy="3037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65600"/>
                <a:gridCol w="4473575"/>
              </a:tblGrid>
              <a:tr h="60960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2400" b="1" spc="-1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Indicatori: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1009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6D9BBA"/>
                    </a:solidFill>
                  </a:tcPr>
                </a:tc>
                <a:tc>
                  <a:txBody>
                    <a:bodyPr/>
                    <a:lstStyle/>
                    <a:p>
                      <a:pPr marL="81915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2400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punteggio: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6D9BBA"/>
                    </a:solidFill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97790" marR="51625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000" spc="-254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GENERALI </a:t>
                      </a:r>
                      <a:r>
                        <a:rPr sz="2000" spc="-75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(uguali </a:t>
                      </a:r>
                      <a:r>
                        <a:rPr sz="2000" spc="-55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per </a:t>
                      </a:r>
                      <a:r>
                        <a:rPr sz="2000" spc="2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tutte </a:t>
                      </a:r>
                      <a:r>
                        <a:rPr sz="2000" spc="-12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sz="200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tre</a:t>
                      </a:r>
                      <a:r>
                        <a:rPr sz="2000" spc="-16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5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le  </a:t>
                      </a:r>
                      <a:r>
                        <a:rPr sz="2000" spc="-4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tipologie)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425"/>
                        </a:spcBef>
                      </a:pPr>
                      <a:r>
                        <a:rPr sz="2000" spc="-125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max </a:t>
                      </a:r>
                      <a:r>
                        <a:rPr sz="2000" spc="-10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60</a:t>
                      </a:r>
                      <a:r>
                        <a:rPr sz="2000" spc="-1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8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pt*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809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2E2E2"/>
                    </a:solidFill>
                  </a:tcPr>
                </a:tc>
              </a:tr>
              <a:tr h="53848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2000" spc="-26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SPECIFICI </a:t>
                      </a:r>
                      <a:r>
                        <a:rPr sz="2000" spc="-7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(diversi </a:t>
                      </a:r>
                      <a:r>
                        <a:rPr sz="2000" spc="-55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per </a:t>
                      </a:r>
                      <a:r>
                        <a:rPr sz="2000" spc="-75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ogni</a:t>
                      </a:r>
                      <a:r>
                        <a:rPr sz="2000" spc="-345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45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tipologia)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96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2000" spc="-125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max </a:t>
                      </a:r>
                      <a:r>
                        <a:rPr sz="2000" spc="-10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40</a:t>
                      </a:r>
                      <a:r>
                        <a:rPr sz="2000" spc="-1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8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pt*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96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1188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2482215">
                        <a:lnSpc>
                          <a:spcPct val="100000"/>
                        </a:lnSpc>
                      </a:pPr>
                      <a:r>
                        <a:rPr sz="1800" i="1" spc="-80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punteggio</a:t>
                      </a:r>
                      <a:r>
                        <a:rPr sz="1800" i="1" spc="-145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i="1" spc="-130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totale: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800" i="1" spc="-5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somma </a:t>
                      </a:r>
                      <a:r>
                        <a:rPr sz="1800" i="1" spc="-11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dei</a:t>
                      </a:r>
                      <a:r>
                        <a:rPr sz="1800" i="1" spc="-22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i="1" spc="-15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pt.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i="1" spc="-85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(max </a:t>
                      </a:r>
                      <a:r>
                        <a:rPr sz="1800" i="1" spc="-55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100) </a:t>
                      </a:r>
                      <a:r>
                        <a:rPr sz="1800" i="1" spc="-18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: </a:t>
                      </a:r>
                      <a:r>
                        <a:rPr sz="1800" i="1" spc="-3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5 </a:t>
                      </a:r>
                      <a:r>
                        <a:rPr sz="1800" i="1" spc="-85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(+</a:t>
                      </a:r>
                      <a:r>
                        <a:rPr sz="1800" i="1" spc="-305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i="1" spc="-90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arrotondamento)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2E2E2"/>
                    </a:solidFill>
                  </a:tcPr>
                </a:tc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322152" y="5554289"/>
            <a:ext cx="7866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310" dirty="0">
                <a:solidFill>
                  <a:srgbClr val="595959"/>
                </a:solidFill>
                <a:latin typeface="Trebuchet MS"/>
                <a:cs typeface="Trebuchet MS"/>
              </a:rPr>
              <a:t>*</a:t>
            </a:r>
            <a:r>
              <a:rPr sz="2400" i="1" spc="-18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400" i="1" spc="-65" dirty="0">
                <a:solidFill>
                  <a:srgbClr val="595959"/>
                </a:solidFill>
                <a:latin typeface="Trebuchet MS"/>
                <a:cs typeface="Trebuchet MS"/>
              </a:rPr>
              <a:t>I</a:t>
            </a:r>
            <a:r>
              <a:rPr sz="2400" i="1" spc="-19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400" b="1" i="1" spc="-190" dirty="0">
                <a:solidFill>
                  <a:srgbClr val="FF0000"/>
                </a:solidFill>
                <a:latin typeface="Trebuchet MS"/>
                <a:cs typeface="Trebuchet MS"/>
              </a:rPr>
              <a:t>descrittori </a:t>
            </a:r>
            <a:r>
              <a:rPr sz="2400" i="1" spc="-145" dirty="0">
                <a:solidFill>
                  <a:srgbClr val="595959"/>
                </a:solidFill>
                <a:latin typeface="Trebuchet MS"/>
                <a:cs typeface="Trebuchet MS"/>
              </a:rPr>
              <a:t>di</a:t>
            </a:r>
            <a:r>
              <a:rPr sz="2400" i="1" spc="-19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400" i="1" spc="-165" dirty="0">
                <a:solidFill>
                  <a:srgbClr val="595959"/>
                </a:solidFill>
                <a:latin typeface="Trebuchet MS"/>
                <a:cs typeface="Trebuchet MS"/>
              </a:rPr>
              <a:t>livello</a:t>
            </a:r>
            <a:r>
              <a:rPr sz="2400" i="1" spc="-18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400" i="1" spc="-60" dirty="0">
                <a:solidFill>
                  <a:srgbClr val="595959"/>
                </a:solidFill>
                <a:latin typeface="Trebuchet MS"/>
                <a:cs typeface="Trebuchet MS"/>
              </a:rPr>
              <a:t>sono</a:t>
            </a:r>
            <a:r>
              <a:rPr sz="2400" i="1" spc="-18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400" i="1" spc="-140" dirty="0">
                <a:solidFill>
                  <a:srgbClr val="595959"/>
                </a:solidFill>
                <a:latin typeface="Trebuchet MS"/>
                <a:cs typeface="Trebuchet MS"/>
              </a:rPr>
              <a:t>declinati</a:t>
            </a:r>
            <a:r>
              <a:rPr sz="2400" i="1" spc="-19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400" i="1" spc="-145" dirty="0">
                <a:solidFill>
                  <a:srgbClr val="595959"/>
                </a:solidFill>
                <a:latin typeface="Trebuchet MS"/>
                <a:cs typeface="Trebuchet MS"/>
              </a:rPr>
              <a:t>dalle</a:t>
            </a:r>
            <a:r>
              <a:rPr sz="2400" i="1" spc="-18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400" i="1" spc="-100" dirty="0">
                <a:solidFill>
                  <a:srgbClr val="595959"/>
                </a:solidFill>
                <a:latin typeface="Trebuchet MS"/>
                <a:cs typeface="Trebuchet MS"/>
              </a:rPr>
              <a:t>singole</a:t>
            </a:r>
            <a:r>
              <a:rPr sz="2400" i="1" spc="-18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400" i="1" spc="-125" dirty="0">
                <a:solidFill>
                  <a:srgbClr val="595959"/>
                </a:solidFill>
                <a:latin typeface="Trebuchet MS"/>
                <a:cs typeface="Trebuchet MS"/>
              </a:rPr>
              <a:t>Commissioni.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91204" y="611606"/>
          <a:ext cx="7827009" cy="55137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78525"/>
                <a:gridCol w="1848484"/>
              </a:tblGrid>
              <a:tr h="937260">
                <a:tc>
                  <a:txBody>
                    <a:bodyPr/>
                    <a:lstStyle/>
                    <a:p>
                      <a:pPr marL="2360930" marR="177165" indent="-2165350">
                        <a:lnSpc>
                          <a:spcPct val="106900"/>
                        </a:lnSpc>
                        <a:spcBef>
                          <a:spcPts val="890"/>
                        </a:spcBef>
                      </a:pPr>
                      <a:r>
                        <a:rPr sz="20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INDICATORI </a:t>
                      </a:r>
                      <a:r>
                        <a:rPr sz="2000" b="1" spc="-1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generali, </a:t>
                      </a:r>
                      <a:r>
                        <a:rPr sz="2000" b="1" spc="-10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validi </a:t>
                      </a:r>
                      <a:r>
                        <a:rPr sz="2000" b="1" spc="-1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per </a:t>
                      </a:r>
                      <a:r>
                        <a:rPr sz="2000" b="1" spc="-1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tutte </a:t>
                      </a:r>
                      <a:r>
                        <a:rPr sz="2000" b="1" spc="-1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 tre </a:t>
                      </a:r>
                      <a:r>
                        <a:rPr sz="2000" b="1" spc="-1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le</a:t>
                      </a:r>
                      <a:r>
                        <a:rPr sz="2000" b="1" spc="-3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tipologie  </a:t>
                      </a:r>
                      <a:r>
                        <a:rPr sz="2000" b="1" spc="-1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(max. </a:t>
                      </a:r>
                      <a:r>
                        <a:rPr sz="2000" b="1" spc="-1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60</a:t>
                      </a:r>
                      <a:r>
                        <a:rPr sz="2000" b="1" spc="-1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1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pt)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130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6D9B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400050">
                        <a:lnSpc>
                          <a:spcPct val="100000"/>
                        </a:lnSpc>
                      </a:pPr>
                      <a:r>
                        <a:rPr sz="20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Punteggio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50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6D9BBA"/>
                    </a:solidFill>
                  </a:tcPr>
                </a:tc>
              </a:tr>
              <a:tr h="280035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100" b="1" spc="-60" dirty="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Indicatore</a:t>
                      </a:r>
                      <a:r>
                        <a:rPr sz="1100" b="1" spc="-90" dirty="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 1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866140">
                <a:tc>
                  <a:txBody>
                    <a:bodyPr/>
                    <a:lstStyle/>
                    <a:p>
                      <a:pPr marL="74930" marR="1015365">
                        <a:lnSpc>
                          <a:spcPct val="106500"/>
                        </a:lnSpc>
                        <a:spcBef>
                          <a:spcPts val="890"/>
                        </a:spcBef>
                      </a:pPr>
                      <a:r>
                        <a:rPr sz="1800" b="1" spc="-120" dirty="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Ideazione, </a:t>
                      </a:r>
                      <a:r>
                        <a:rPr sz="1800" b="1" spc="-110" dirty="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pianificazione </a:t>
                      </a:r>
                      <a:r>
                        <a:rPr sz="1800" b="1" spc="-130" dirty="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e organizzazione </a:t>
                      </a:r>
                      <a:r>
                        <a:rPr sz="1800" b="1" spc="-105" dirty="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del</a:t>
                      </a:r>
                      <a:r>
                        <a:rPr sz="1800" b="1" spc="-210" dirty="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14" dirty="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testo.  </a:t>
                      </a:r>
                      <a:r>
                        <a:rPr sz="1800" b="1" spc="-105" dirty="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Coesione </a:t>
                      </a:r>
                      <a:r>
                        <a:rPr sz="1800" b="1" spc="-130" dirty="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e </a:t>
                      </a:r>
                      <a:r>
                        <a:rPr sz="1800" b="1" spc="-140" dirty="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coerenza</a:t>
                      </a:r>
                      <a:r>
                        <a:rPr sz="1800" b="1" spc="-180" dirty="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14" dirty="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testuale.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130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2E2E2"/>
                    </a:solidFill>
                  </a:tcPr>
                </a:tc>
              </a:tr>
              <a:tr h="280035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100" b="1" spc="-60" dirty="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Indicatore</a:t>
                      </a:r>
                      <a:r>
                        <a:rPr sz="1100" b="1" spc="-90" dirty="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 2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1158875"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800" b="1" spc="-155" dirty="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Ricchezza </a:t>
                      </a:r>
                      <a:r>
                        <a:rPr sz="1800" b="1" spc="-130" dirty="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e </a:t>
                      </a:r>
                      <a:r>
                        <a:rPr sz="1800" b="1" spc="-110" dirty="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padronanza</a:t>
                      </a:r>
                      <a:r>
                        <a:rPr sz="1800" b="1" spc="-120" dirty="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14" dirty="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lessicale.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74930" marR="335280">
                        <a:lnSpc>
                          <a:spcPts val="2330"/>
                        </a:lnSpc>
                        <a:spcBef>
                          <a:spcPts val="75"/>
                        </a:spcBef>
                      </a:pPr>
                      <a:r>
                        <a:rPr sz="1800" b="1" spc="-150" dirty="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Correttezza </a:t>
                      </a:r>
                      <a:r>
                        <a:rPr sz="1800" b="1" spc="-105" dirty="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grammaticale (ortografia, </a:t>
                      </a:r>
                      <a:r>
                        <a:rPr sz="1800" b="1" spc="-95" dirty="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morfologia, </a:t>
                      </a:r>
                      <a:r>
                        <a:rPr sz="1800" b="1" spc="-100" dirty="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sintassi).  </a:t>
                      </a:r>
                      <a:r>
                        <a:rPr sz="1800" b="1" spc="-60" dirty="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Uso </a:t>
                      </a:r>
                      <a:r>
                        <a:rPr sz="1800" b="1" spc="-120" dirty="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corretto </a:t>
                      </a:r>
                      <a:r>
                        <a:rPr sz="1800" b="1" spc="-110" dirty="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ed </a:t>
                      </a:r>
                      <a:r>
                        <a:rPr sz="1800" b="1" spc="-125" dirty="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efficace </a:t>
                      </a:r>
                      <a:r>
                        <a:rPr sz="1800" b="1" spc="-100" dirty="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della</a:t>
                      </a:r>
                      <a:r>
                        <a:rPr sz="1800" b="1" spc="-280" dirty="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05" dirty="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punteggiatura.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308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2E2E2"/>
                    </a:solidFill>
                  </a:tcPr>
                </a:tc>
              </a:tr>
              <a:tr h="280035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100" b="1" spc="-60" dirty="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Indicatore</a:t>
                      </a:r>
                      <a:r>
                        <a:rPr sz="1100" b="1" spc="-90" dirty="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 3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17113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marL="74930" marR="575310">
                        <a:lnSpc>
                          <a:spcPct val="106500"/>
                        </a:lnSpc>
                      </a:pPr>
                      <a:r>
                        <a:rPr sz="1800" b="1" spc="-135" dirty="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Ampiezza </a:t>
                      </a:r>
                      <a:r>
                        <a:rPr sz="1800" b="1" spc="-130" dirty="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e </a:t>
                      </a:r>
                      <a:r>
                        <a:rPr sz="1800" b="1" spc="-114" dirty="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precisione </a:t>
                      </a:r>
                      <a:r>
                        <a:rPr sz="1800" b="1" spc="-110" dirty="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delle </a:t>
                      </a:r>
                      <a:r>
                        <a:rPr sz="1800" b="1" spc="-130" dirty="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conoscenze e </a:t>
                      </a:r>
                      <a:r>
                        <a:rPr sz="1800" b="1" spc="-110" dirty="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dei </a:t>
                      </a:r>
                      <a:r>
                        <a:rPr sz="1800" b="1" spc="-114" dirty="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riferimenti  </a:t>
                      </a:r>
                      <a:r>
                        <a:rPr sz="1800" b="1" spc="-120" dirty="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culturali.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7493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800" b="1" spc="-105" dirty="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Espressione </a:t>
                      </a:r>
                      <a:r>
                        <a:rPr sz="1800" b="1" spc="-90" dirty="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di </a:t>
                      </a:r>
                      <a:r>
                        <a:rPr sz="1800" b="1" spc="-114" dirty="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giudizi </a:t>
                      </a:r>
                      <a:r>
                        <a:rPr sz="1800" b="1" spc="-125" dirty="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critici </a:t>
                      </a:r>
                      <a:r>
                        <a:rPr sz="1800" b="1" spc="-130" dirty="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e </a:t>
                      </a:r>
                      <a:r>
                        <a:rPr sz="1800" b="1" spc="-110" dirty="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valutazioni</a:t>
                      </a:r>
                      <a:r>
                        <a:rPr sz="1800" b="1" spc="-254" dirty="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10" dirty="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personali.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9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2E2E2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0" dirty="0"/>
              <a:t>14</a:t>
            </a:fld>
            <a:endParaRPr spc="-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63502" y="80873"/>
          <a:ext cx="9298937" cy="63442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96029"/>
                <a:gridCol w="949325"/>
                <a:gridCol w="3688079"/>
                <a:gridCol w="865504"/>
              </a:tblGrid>
              <a:tr h="897255"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796414" marR="911225" indent="-833119">
                        <a:lnSpc>
                          <a:spcPct val="106500"/>
                        </a:lnSpc>
                      </a:pPr>
                      <a:r>
                        <a:rPr sz="18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Indicatori </a:t>
                      </a:r>
                      <a:r>
                        <a:rPr sz="1800" b="1" spc="-114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specifici </a:t>
                      </a:r>
                      <a:r>
                        <a:rPr sz="1800" b="1" spc="-1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per </a:t>
                      </a:r>
                      <a:r>
                        <a:rPr sz="1800" b="1" spc="-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la </a:t>
                      </a:r>
                      <a:r>
                        <a:rPr sz="1800" b="1" spc="-114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tip.</a:t>
                      </a:r>
                      <a:r>
                        <a:rPr sz="1800" b="1" spc="-3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 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(MAX </a:t>
                      </a:r>
                      <a:r>
                        <a:rPr sz="1800" b="1" spc="-1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40</a:t>
                      </a:r>
                      <a:r>
                        <a:rPr sz="1800" b="1" spc="-2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pt)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6D9BBA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729105" marR="560070" indent="-1112520">
                        <a:lnSpc>
                          <a:spcPct val="106500"/>
                        </a:lnSpc>
                        <a:spcBef>
                          <a:spcPts val="1015"/>
                        </a:spcBef>
                      </a:pPr>
                      <a:r>
                        <a:rPr sz="1800" b="1" spc="-100" dirty="0">
                          <a:solidFill>
                            <a:srgbClr val="586C89"/>
                          </a:solidFill>
                          <a:latin typeface="Trebuchet MS"/>
                          <a:cs typeface="Trebuchet MS"/>
                        </a:rPr>
                        <a:t>Indicatori </a:t>
                      </a:r>
                      <a:r>
                        <a:rPr sz="1800" b="1" spc="-114" dirty="0">
                          <a:solidFill>
                            <a:srgbClr val="586C89"/>
                          </a:solidFill>
                          <a:latin typeface="Trebuchet MS"/>
                          <a:cs typeface="Trebuchet MS"/>
                        </a:rPr>
                        <a:t>specifici </a:t>
                      </a:r>
                      <a:r>
                        <a:rPr sz="1800" b="1" spc="-120" dirty="0">
                          <a:solidFill>
                            <a:srgbClr val="586C89"/>
                          </a:solidFill>
                          <a:latin typeface="Trebuchet MS"/>
                          <a:cs typeface="Trebuchet MS"/>
                        </a:rPr>
                        <a:t>per </a:t>
                      </a:r>
                      <a:r>
                        <a:rPr sz="1800" b="1" spc="-85" dirty="0">
                          <a:solidFill>
                            <a:srgbClr val="586C89"/>
                          </a:solidFill>
                          <a:latin typeface="Trebuchet MS"/>
                          <a:cs typeface="Trebuchet MS"/>
                        </a:rPr>
                        <a:t>la </a:t>
                      </a:r>
                      <a:r>
                        <a:rPr sz="1800" b="1" spc="-80" dirty="0">
                          <a:solidFill>
                            <a:srgbClr val="586C89"/>
                          </a:solidFill>
                          <a:latin typeface="Trebuchet MS"/>
                          <a:cs typeface="Trebuchet MS"/>
                        </a:rPr>
                        <a:t>tipologia</a:t>
                      </a:r>
                      <a:r>
                        <a:rPr sz="1800" b="1" spc="-300" dirty="0">
                          <a:solidFill>
                            <a:srgbClr val="586C8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65" dirty="0">
                          <a:solidFill>
                            <a:srgbClr val="586C89"/>
                          </a:solidFill>
                          <a:latin typeface="Trebuchet MS"/>
                          <a:cs typeface="Trebuchet MS"/>
                        </a:rPr>
                        <a:t>B  </a:t>
                      </a:r>
                      <a:r>
                        <a:rPr sz="1800" b="1" spc="-5" dirty="0">
                          <a:solidFill>
                            <a:srgbClr val="586C89"/>
                          </a:solidFill>
                          <a:latin typeface="Trebuchet MS"/>
                          <a:cs typeface="Trebuchet MS"/>
                        </a:rPr>
                        <a:t>(MAX </a:t>
                      </a:r>
                      <a:r>
                        <a:rPr sz="1800" b="1" spc="-145" dirty="0">
                          <a:solidFill>
                            <a:srgbClr val="586C89"/>
                          </a:solidFill>
                          <a:latin typeface="Trebuchet MS"/>
                          <a:cs typeface="Trebuchet MS"/>
                        </a:rPr>
                        <a:t>40</a:t>
                      </a:r>
                      <a:r>
                        <a:rPr sz="1800" b="1" spc="-275" dirty="0">
                          <a:solidFill>
                            <a:srgbClr val="586C8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95" dirty="0">
                          <a:solidFill>
                            <a:srgbClr val="586C89"/>
                          </a:solidFill>
                          <a:latin typeface="Trebuchet MS"/>
                          <a:cs typeface="Trebuchet MS"/>
                        </a:rPr>
                        <a:t>pt)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289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2E2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45110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6D9BBA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94615" marR="118745">
                        <a:lnSpc>
                          <a:spcPct val="107400"/>
                        </a:lnSpc>
                        <a:buChar char="•"/>
                        <a:tabLst>
                          <a:tab pos="233679" algn="l"/>
                        </a:tabLst>
                      </a:pPr>
                      <a:r>
                        <a:rPr sz="1500" b="1" spc="-90" dirty="0">
                          <a:solidFill>
                            <a:srgbClr val="586C89"/>
                          </a:solidFill>
                          <a:latin typeface="Trebuchet MS"/>
                          <a:cs typeface="Trebuchet MS"/>
                        </a:rPr>
                        <a:t>Individuazione </a:t>
                      </a:r>
                      <a:r>
                        <a:rPr sz="1500" b="1" spc="-100" dirty="0">
                          <a:solidFill>
                            <a:srgbClr val="586C89"/>
                          </a:solidFill>
                          <a:latin typeface="Trebuchet MS"/>
                          <a:cs typeface="Trebuchet MS"/>
                        </a:rPr>
                        <a:t>corretta </a:t>
                      </a:r>
                      <a:r>
                        <a:rPr sz="1500" b="1" spc="-80" dirty="0">
                          <a:solidFill>
                            <a:srgbClr val="586C89"/>
                          </a:solidFill>
                          <a:latin typeface="Trebuchet MS"/>
                          <a:cs typeface="Trebuchet MS"/>
                        </a:rPr>
                        <a:t>di </a:t>
                      </a:r>
                      <a:r>
                        <a:rPr sz="1500" b="1" spc="-85" dirty="0">
                          <a:solidFill>
                            <a:srgbClr val="586C89"/>
                          </a:solidFill>
                          <a:latin typeface="Trebuchet MS"/>
                          <a:cs typeface="Trebuchet MS"/>
                        </a:rPr>
                        <a:t>tesi </a:t>
                      </a:r>
                      <a:r>
                        <a:rPr sz="1500" b="1" spc="-110" dirty="0">
                          <a:solidFill>
                            <a:srgbClr val="586C89"/>
                          </a:solidFill>
                          <a:latin typeface="Trebuchet MS"/>
                          <a:cs typeface="Trebuchet MS"/>
                        </a:rPr>
                        <a:t>e  </a:t>
                      </a:r>
                      <a:r>
                        <a:rPr sz="1500" b="1" spc="-90" dirty="0">
                          <a:solidFill>
                            <a:srgbClr val="586C89"/>
                          </a:solidFill>
                          <a:latin typeface="Trebuchet MS"/>
                          <a:cs typeface="Trebuchet MS"/>
                        </a:rPr>
                        <a:t>argomentazioni </a:t>
                      </a:r>
                      <a:r>
                        <a:rPr sz="1500" b="1" spc="-95" dirty="0">
                          <a:solidFill>
                            <a:srgbClr val="586C89"/>
                          </a:solidFill>
                          <a:latin typeface="Trebuchet MS"/>
                          <a:cs typeface="Trebuchet MS"/>
                        </a:rPr>
                        <a:t>presenti nel </a:t>
                      </a:r>
                      <a:r>
                        <a:rPr sz="1500" b="1" spc="-85" dirty="0">
                          <a:solidFill>
                            <a:srgbClr val="586C89"/>
                          </a:solidFill>
                          <a:latin typeface="Trebuchet MS"/>
                          <a:cs typeface="Trebuchet MS"/>
                        </a:rPr>
                        <a:t>testo</a:t>
                      </a:r>
                      <a:r>
                        <a:rPr sz="1500" b="1" spc="-160" dirty="0">
                          <a:solidFill>
                            <a:srgbClr val="586C8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b="1" spc="-80" dirty="0">
                          <a:solidFill>
                            <a:srgbClr val="586C89"/>
                          </a:solidFill>
                          <a:latin typeface="Trebuchet MS"/>
                          <a:cs typeface="Trebuchet MS"/>
                        </a:rPr>
                        <a:t>proposto.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  <a:p>
                      <a:pPr marL="94615" marR="117475">
                        <a:lnSpc>
                          <a:spcPct val="106500"/>
                        </a:lnSpc>
                        <a:spcBef>
                          <a:spcPts val="15"/>
                        </a:spcBef>
                        <a:buChar char="•"/>
                        <a:tabLst>
                          <a:tab pos="233679" algn="l"/>
                        </a:tabLst>
                      </a:pPr>
                      <a:r>
                        <a:rPr sz="1500" b="1" spc="-90" dirty="0">
                          <a:solidFill>
                            <a:srgbClr val="586C89"/>
                          </a:solidFill>
                          <a:latin typeface="Trebuchet MS"/>
                          <a:cs typeface="Trebuchet MS"/>
                        </a:rPr>
                        <a:t>Capacità </a:t>
                      </a:r>
                      <a:r>
                        <a:rPr sz="1500" b="1" spc="-75" dirty="0">
                          <a:solidFill>
                            <a:srgbClr val="586C89"/>
                          </a:solidFill>
                          <a:latin typeface="Trebuchet MS"/>
                          <a:cs typeface="Trebuchet MS"/>
                        </a:rPr>
                        <a:t>di </a:t>
                      </a:r>
                      <a:r>
                        <a:rPr sz="1500" b="1" spc="-90" dirty="0">
                          <a:solidFill>
                            <a:srgbClr val="586C89"/>
                          </a:solidFill>
                          <a:latin typeface="Trebuchet MS"/>
                          <a:cs typeface="Trebuchet MS"/>
                        </a:rPr>
                        <a:t>sostenere con </a:t>
                      </a:r>
                      <a:r>
                        <a:rPr sz="1500" b="1" spc="-114" dirty="0">
                          <a:solidFill>
                            <a:srgbClr val="586C89"/>
                          </a:solidFill>
                          <a:latin typeface="Trebuchet MS"/>
                          <a:cs typeface="Trebuchet MS"/>
                        </a:rPr>
                        <a:t>coerenza </a:t>
                      </a:r>
                      <a:r>
                        <a:rPr sz="1500" b="1" spc="-85" dirty="0">
                          <a:solidFill>
                            <a:srgbClr val="586C89"/>
                          </a:solidFill>
                          <a:latin typeface="Trebuchet MS"/>
                          <a:cs typeface="Trebuchet MS"/>
                        </a:rPr>
                        <a:t>un  </a:t>
                      </a:r>
                      <a:r>
                        <a:rPr sz="1500" b="1" spc="-90" dirty="0">
                          <a:solidFill>
                            <a:srgbClr val="586C89"/>
                          </a:solidFill>
                          <a:latin typeface="Trebuchet MS"/>
                          <a:cs typeface="Trebuchet MS"/>
                        </a:rPr>
                        <a:t>percorso </a:t>
                      </a:r>
                      <a:r>
                        <a:rPr sz="1500" b="1" spc="-80" dirty="0">
                          <a:solidFill>
                            <a:srgbClr val="586C89"/>
                          </a:solidFill>
                          <a:latin typeface="Trebuchet MS"/>
                          <a:cs typeface="Trebuchet MS"/>
                        </a:rPr>
                        <a:t>ragionativo adoperando</a:t>
                      </a:r>
                      <a:r>
                        <a:rPr sz="1500" b="1" spc="-155" dirty="0">
                          <a:solidFill>
                            <a:srgbClr val="586C8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b="1" spc="-90" dirty="0">
                          <a:solidFill>
                            <a:srgbClr val="586C89"/>
                          </a:solidFill>
                          <a:latin typeface="Trebuchet MS"/>
                          <a:cs typeface="Trebuchet MS"/>
                        </a:rPr>
                        <a:t>connettivi  </a:t>
                      </a:r>
                      <a:r>
                        <a:rPr sz="1500" b="1" spc="-100" dirty="0">
                          <a:solidFill>
                            <a:srgbClr val="586C89"/>
                          </a:solidFill>
                          <a:latin typeface="Trebuchet MS"/>
                          <a:cs typeface="Trebuchet MS"/>
                        </a:rPr>
                        <a:t>pertinenti.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  <a:p>
                      <a:pPr marL="94615" marR="284480">
                        <a:lnSpc>
                          <a:spcPct val="107400"/>
                        </a:lnSpc>
                        <a:buChar char="•"/>
                        <a:tabLst>
                          <a:tab pos="233679" algn="l"/>
                        </a:tabLst>
                      </a:pPr>
                      <a:r>
                        <a:rPr sz="1500" b="1" spc="-120" dirty="0">
                          <a:solidFill>
                            <a:srgbClr val="586C89"/>
                          </a:solidFill>
                          <a:latin typeface="Trebuchet MS"/>
                          <a:cs typeface="Trebuchet MS"/>
                        </a:rPr>
                        <a:t>Correttezza </a:t>
                      </a:r>
                      <a:r>
                        <a:rPr sz="1500" b="1" spc="-110" dirty="0">
                          <a:solidFill>
                            <a:srgbClr val="586C89"/>
                          </a:solidFill>
                          <a:latin typeface="Trebuchet MS"/>
                          <a:cs typeface="Trebuchet MS"/>
                        </a:rPr>
                        <a:t>e </a:t>
                      </a:r>
                      <a:r>
                        <a:rPr sz="1500" b="1" spc="-100" dirty="0">
                          <a:solidFill>
                            <a:srgbClr val="586C89"/>
                          </a:solidFill>
                          <a:latin typeface="Trebuchet MS"/>
                          <a:cs typeface="Trebuchet MS"/>
                        </a:rPr>
                        <a:t>congruenza </a:t>
                      </a:r>
                      <a:r>
                        <a:rPr sz="1500" b="1" spc="-90" dirty="0">
                          <a:solidFill>
                            <a:srgbClr val="586C89"/>
                          </a:solidFill>
                          <a:latin typeface="Trebuchet MS"/>
                          <a:cs typeface="Trebuchet MS"/>
                        </a:rPr>
                        <a:t>dei</a:t>
                      </a:r>
                      <a:r>
                        <a:rPr sz="1500" b="1" spc="-185" dirty="0">
                          <a:solidFill>
                            <a:srgbClr val="586C8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b="1" spc="-95" dirty="0">
                          <a:solidFill>
                            <a:srgbClr val="586C89"/>
                          </a:solidFill>
                          <a:latin typeface="Trebuchet MS"/>
                          <a:cs typeface="Trebuchet MS"/>
                        </a:rPr>
                        <a:t>riferimenti  culturali </a:t>
                      </a:r>
                      <a:r>
                        <a:rPr sz="1500" b="1" spc="-110" dirty="0">
                          <a:solidFill>
                            <a:srgbClr val="586C89"/>
                          </a:solidFill>
                          <a:latin typeface="Trebuchet MS"/>
                          <a:cs typeface="Trebuchet MS"/>
                        </a:rPr>
                        <a:t>utilizzati </a:t>
                      </a:r>
                      <a:r>
                        <a:rPr sz="1500" b="1" spc="-100" dirty="0">
                          <a:solidFill>
                            <a:srgbClr val="586C89"/>
                          </a:solidFill>
                          <a:latin typeface="Trebuchet MS"/>
                          <a:cs typeface="Trebuchet MS"/>
                        </a:rPr>
                        <a:t>per </a:t>
                      </a:r>
                      <a:r>
                        <a:rPr sz="1500" b="1" spc="-90" dirty="0">
                          <a:solidFill>
                            <a:srgbClr val="586C89"/>
                          </a:solidFill>
                          <a:latin typeface="Trebuchet MS"/>
                          <a:cs typeface="Trebuchet MS"/>
                        </a:rPr>
                        <a:t>sostenere  l'argomentazione.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2E2E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2E2E2"/>
                    </a:solidFill>
                  </a:tcPr>
                </a:tc>
              </a:tr>
              <a:tr h="223393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74930" marR="134620">
                        <a:lnSpc>
                          <a:spcPct val="106900"/>
                        </a:lnSpc>
                        <a:buChar char="•"/>
                        <a:tabLst>
                          <a:tab pos="213360" algn="l"/>
                        </a:tabLst>
                      </a:pPr>
                      <a:r>
                        <a:rPr sz="1500" b="1" spc="-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Rispetto </a:t>
                      </a:r>
                      <a:r>
                        <a:rPr sz="1500" b="1" spc="-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dei vincoli </a:t>
                      </a:r>
                      <a:r>
                        <a:rPr sz="1500" b="1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posti </a:t>
                      </a:r>
                      <a:r>
                        <a:rPr sz="1500" b="1" spc="-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nella </a:t>
                      </a:r>
                      <a:r>
                        <a:rPr sz="1500" b="1" spc="-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consegna</a:t>
                      </a:r>
                      <a:r>
                        <a:rPr sz="1500" b="1" spc="-3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b="1" spc="-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(ad  </a:t>
                      </a:r>
                      <a:r>
                        <a:rPr sz="15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esempio, </a:t>
                      </a:r>
                      <a:r>
                        <a:rPr sz="15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indicazioni </a:t>
                      </a:r>
                      <a:r>
                        <a:rPr sz="1500" b="1" spc="-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di </a:t>
                      </a:r>
                      <a:r>
                        <a:rPr sz="1500" b="1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massima </a:t>
                      </a:r>
                      <a:r>
                        <a:rPr sz="1500" b="1" spc="-114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circa </a:t>
                      </a:r>
                      <a:r>
                        <a:rPr sz="1500" b="1" spc="-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la  </a:t>
                      </a:r>
                      <a:r>
                        <a:rPr sz="1500" b="1" spc="-1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lunghezza </a:t>
                      </a:r>
                      <a:r>
                        <a:rPr sz="1500" b="1" spc="-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del </a:t>
                      </a:r>
                      <a:r>
                        <a:rPr sz="1500" b="1" spc="-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testo </a:t>
                      </a:r>
                      <a:r>
                        <a:rPr sz="1500" b="1" spc="1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– </a:t>
                      </a:r>
                      <a:r>
                        <a:rPr sz="1500" b="1" spc="-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se </a:t>
                      </a:r>
                      <a:r>
                        <a:rPr sz="15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presenti </a:t>
                      </a:r>
                      <a:r>
                        <a:rPr sz="1500" b="1" spc="1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– </a:t>
                      </a:r>
                      <a:r>
                        <a:rPr sz="1500" b="1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  </a:t>
                      </a:r>
                      <a:r>
                        <a:rPr sz="15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indicazioni </a:t>
                      </a:r>
                      <a:r>
                        <a:rPr sz="1500" b="1" spc="-114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circa </a:t>
                      </a:r>
                      <a:r>
                        <a:rPr sz="1500" b="1" spc="-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la </a:t>
                      </a:r>
                      <a:r>
                        <a:rPr sz="1500" b="1" spc="-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forma </a:t>
                      </a:r>
                      <a:r>
                        <a:rPr sz="1500" b="1" spc="-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parafrasata </a:t>
                      </a:r>
                      <a:r>
                        <a:rPr sz="1500" b="1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  </a:t>
                      </a:r>
                      <a:r>
                        <a:rPr sz="15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sintetica </a:t>
                      </a:r>
                      <a:r>
                        <a:rPr sz="1500" b="1" spc="-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della</a:t>
                      </a:r>
                      <a:r>
                        <a:rPr sz="1500" b="1" spc="-1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rielaborazione).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  <a:buClr>
                          <a:srgbClr val="FFFFFF"/>
                        </a:buClr>
                        <a:buFont typeface="Trebuchet MS"/>
                        <a:buChar char="•"/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74930" marR="154305">
                        <a:lnSpc>
                          <a:spcPct val="107400"/>
                        </a:lnSpc>
                        <a:buChar char="•"/>
                        <a:tabLst>
                          <a:tab pos="213360" algn="l"/>
                        </a:tabLst>
                      </a:pPr>
                      <a:r>
                        <a:rPr sz="1500" b="1" spc="-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Capacità </a:t>
                      </a:r>
                      <a:r>
                        <a:rPr sz="1500" b="1" spc="-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di </a:t>
                      </a:r>
                      <a:r>
                        <a:rPr sz="15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comprendere </a:t>
                      </a:r>
                      <a:r>
                        <a:rPr sz="1500" b="1" spc="-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il </a:t>
                      </a:r>
                      <a:r>
                        <a:rPr sz="1500" b="1" spc="-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testo </a:t>
                      </a:r>
                      <a:r>
                        <a:rPr sz="15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nel </a:t>
                      </a:r>
                      <a:r>
                        <a:rPr sz="1500" b="1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suo  </a:t>
                      </a:r>
                      <a:r>
                        <a:rPr sz="1500" b="1" spc="-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senso </a:t>
                      </a:r>
                      <a:r>
                        <a:rPr sz="1500" b="1" spc="-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complessivo </a:t>
                      </a:r>
                      <a:r>
                        <a:rPr sz="1500" b="1" spc="-1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 </a:t>
                      </a:r>
                      <a:r>
                        <a:rPr sz="15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nei </a:t>
                      </a:r>
                      <a:r>
                        <a:rPr sz="1500" b="1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suoi </a:t>
                      </a:r>
                      <a:r>
                        <a:rPr sz="1500" b="1" spc="-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snodi </a:t>
                      </a:r>
                      <a:r>
                        <a:rPr sz="15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tematici</a:t>
                      </a:r>
                      <a:r>
                        <a:rPr sz="1500" b="1" spc="-3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b="1" spc="-1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  </a:t>
                      </a:r>
                      <a:r>
                        <a:rPr sz="15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stilistici.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  <a:buClr>
                          <a:srgbClr val="FFFFFF"/>
                        </a:buClr>
                        <a:buFont typeface="Trebuchet MS"/>
                        <a:buChar char="•"/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74930" marR="313690">
                        <a:lnSpc>
                          <a:spcPct val="107400"/>
                        </a:lnSpc>
                        <a:buChar char="•"/>
                        <a:tabLst>
                          <a:tab pos="213360" algn="l"/>
                        </a:tabLst>
                      </a:pPr>
                      <a:r>
                        <a:rPr sz="1500" b="1" spc="-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Puntualità </a:t>
                      </a:r>
                      <a:r>
                        <a:rPr sz="1500" b="1" spc="-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nell'analisi </a:t>
                      </a:r>
                      <a:r>
                        <a:rPr sz="15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lessicale, </a:t>
                      </a:r>
                      <a:r>
                        <a:rPr sz="15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sintattica,  </a:t>
                      </a:r>
                      <a:r>
                        <a:rPr sz="1500" b="1" spc="-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stilistica </a:t>
                      </a:r>
                      <a:r>
                        <a:rPr sz="1500" b="1" spc="-1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 </a:t>
                      </a:r>
                      <a:r>
                        <a:rPr sz="15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retorica </a:t>
                      </a:r>
                      <a:r>
                        <a:rPr sz="1500" b="1" spc="-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(se</a:t>
                      </a:r>
                      <a:r>
                        <a:rPr sz="1500" b="1" spc="-1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b="1" spc="-10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richiesta).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FFFFFF"/>
                        </a:buClr>
                        <a:buFont typeface="Trebuchet MS"/>
                        <a:buChar char="•"/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74930" marR="456565">
                        <a:lnSpc>
                          <a:spcPct val="107400"/>
                        </a:lnSpc>
                        <a:spcBef>
                          <a:spcPts val="5"/>
                        </a:spcBef>
                        <a:buChar char="•"/>
                        <a:tabLst>
                          <a:tab pos="213360" algn="l"/>
                        </a:tabLst>
                      </a:pPr>
                      <a:r>
                        <a:rPr sz="15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Interpretazione </a:t>
                      </a:r>
                      <a:r>
                        <a:rPr sz="15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corretta </a:t>
                      </a:r>
                      <a:r>
                        <a:rPr sz="1500" b="1" spc="-1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 </a:t>
                      </a:r>
                      <a:r>
                        <a:rPr sz="1500" b="1" spc="-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articolata</a:t>
                      </a:r>
                      <a:r>
                        <a:rPr sz="1500" b="1" spc="-2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b="1" spc="-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del  testo.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6D9BBA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6D9BB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2E2E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2E2E2"/>
                    </a:solidFill>
                  </a:tcPr>
                </a:tc>
              </a:tr>
              <a:tr h="98869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6D9BB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6D9BB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12595" marR="812165" indent="-824230">
                        <a:lnSpc>
                          <a:spcPct val="106500"/>
                        </a:lnSpc>
                        <a:spcBef>
                          <a:spcPts val="1450"/>
                        </a:spcBef>
                      </a:pPr>
                      <a:r>
                        <a:rPr sz="1800" b="1" spc="-100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Indicatori </a:t>
                      </a:r>
                      <a:r>
                        <a:rPr sz="1800" b="1" spc="-114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specifici </a:t>
                      </a:r>
                      <a:r>
                        <a:rPr sz="1800" b="1" spc="-120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per </a:t>
                      </a:r>
                      <a:r>
                        <a:rPr sz="1800" b="1" spc="-85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la </a:t>
                      </a:r>
                      <a:r>
                        <a:rPr sz="1800" b="1" spc="-114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tip.</a:t>
                      </a:r>
                      <a:r>
                        <a:rPr sz="1800" b="1" spc="-320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50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C  </a:t>
                      </a:r>
                      <a:r>
                        <a:rPr sz="1800" b="1" spc="-5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(MAX </a:t>
                      </a:r>
                      <a:r>
                        <a:rPr sz="1800" b="1" spc="-145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40</a:t>
                      </a:r>
                      <a:r>
                        <a:rPr sz="1800" b="1" spc="-270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95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pt)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841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CFE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9792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6D9BB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6D9BBA"/>
                    </a:solidFill>
                  </a:tcPr>
                </a:tc>
                <a:tc>
                  <a:txBody>
                    <a:bodyPr/>
                    <a:lstStyle/>
                    <a:p>
                      <a:pPr marL="94615" marR="186055">
                        <a:lnSpc>
                          <a:spcPct val="107400"/>
                        </a:lnSpc>
                        <a:spcBef>
                          <a:spcPts val="850"/>
                        </a:spcBef>
                        <a:buChar char="•"/>
                        <a:tabLst>
                          <a:tab pos="233679" algn="l"/>
                        </a:tabLst>
                      </a:pPr>
                      <a:r>
                        <a:rPr sz="1500" b="1" spc="-110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Pertinenza </a:t>
                      </a:r>
                      <a:r>
                        <a:rPr sz="1500" b="1" spc="-90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del </a:t>
                      </a:r>
                      <a:r>
                        <a:rPr sz="1500" b="1" spc="-80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testo </a:t>
                      </a:r>
                      <a:r>
                        <a:rPr sz="1500" b="1" spc="-85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rispetto </a:t>
                      </a:r>
                      <a:r>
                        <a:rPr sz="1500" b="1" spc="-75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alla </a:t>
                      </a:r>
                      <a:r>
                        <a:rPr sz="1500" b="1" spc="-105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traccia</a:t>
                      </a:r>
                      <a:r>
                        <a:rPr sz="1500" b="1" spc="-254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b="1" spc="-110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e  </a:t>
                      </a:r>
                      <a:r>
                        <a:rPr sz="1500" b="1" spc="-114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coerenza </a:t>
                      </a:r>
                      <a:r>
                        <a:rPr sz="1500" b="1" spc="-90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nella formulazione del </a:t>
                      </a:r>
                      <a:r>
                        <a:rPr sz="1500" b="1" spc="-70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titolo </a:t>
                      </a:r>
                      <a:r>
                        <a:rPr sz="1500" b="1" spc="-110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e  </a:t>
                      </a:r>
                      <a:r>
                        <a:rPr sz="1500" b="1" spc="-90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dell'eventuale</a:t>
                      </a:r>
                      <a:r>
                        <a:rPr sz="1500" b="1" spc="-125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b="1" spc="-100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paragrafazione.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  <a:p>
                      <a:pPr marL="94615" marR="1320800">
                        <a:lnSpc>
                          <a:spcPct val="105500"/>
                        </a:lnSpc>
                        <a:spcBef>
                          <a:spcPts val="35"/>
                        </a:spcBef>
                        <a:buChar char="•"/>
                        <a:tabLst>
                          <a:tab pos="233679" algn="l"/>
                        </a:tabLst>
                      </a:pPr>
                      <a:r>
                        <a:rPr sz="1500" b="1" spc="-80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Sviluppo ordinato </a:t>
                      </a:r>
                      <a:r>
                        <a:rPr sz="1500" b="1" spc="-110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500" b="1" spc="-210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b="1" spc="-100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lineare  dell’esposizione.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  <a:p>
                      <a:pPr marL="94615" marR="678180">
                        <a:lnSpc>
                          <a:spcPct val="107400"/>
                        </a:lnSpc>
                        <a:buChar char="•"/>
                        <a:tabLst>
                          <a:tab pos="233679" algn="l"/>
                        </a:tabLst>
                      </a:pPr>
                      <a:r>
                        <a:rPr sz="1500" b="1" spc="-120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Correttezza </a:t>
                      </a:r>
                      <a:r>
                        <a:rPr sz="1500" b="1" spc="-110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e </a:t>
                      </a:r>
                      <a:r>
                        <a:rPr sz="1500" b="1" spc="-95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articolazione delle  </a:t>
                      </a:r>
                      <a:r>
                        <a:rPr sz="1500" b="1" spc="-105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conoscenze </a:t>
                      </a:r>
                      <a:r>
                        <a:rPr sz="1500" b="1" spc="-110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e </a:t>
                      </a:r>
                      <a:r>
                        <a:rPr sz="1500" b="1" spc="-90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dei </a:t>
                      </a:r>
                      <a:r>
                        <a:rPr sz="1500" b="1" spc="-100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riferimenti</a:t>
                      </a:r>
                      <a:r>
                        <a:rPr sz="1500" b="1" spc="-225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b="1" spc="-95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culturali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1079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ED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EDF0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0" dirty="0"/>
              <a:t>15</a:t>
            </a:fld>
            <a:endParaRPr spc="-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69C2CF">
              <a:alpha val="3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176584" y="6099446"/>
            <a:ext cx="811456" cy="427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161331" y="5803102"/>
            <a:ext cx="1031240" cy="212725"/>
          </a:xfrm>
          <a:custGeom>
            <a:avLst/>
            <a:gdLst/>
            <a:ahLst/>
            <a:cxnLst/>
            <a:rect l="l" t="t" r="r" b="b"/>
            <a:pathLst>
              <a:path w="1031240" h="212725">
                <a:moveTo>
                  <a:pt x="0" y="212312"/>
                </a:moveTo>
                <a:lnTo>
                  <a:pt x="1030668" y="212312"/>
                </a:lnTo>
                <a:lnTo>
                  <a:pt x="1030668" y="0"/>
                </a:lnTo>
                <a:lnTo>
                  <a:pt x="0" y="0"/>
                </a:lnTo>
                <a:lnTo>
                  <a:pt x="0" y="212312"/>
                </a:lnTo>
                <a:close/>
              </a:path>
            </a:pathLst>
          </a:custGeom>
          <a:solidFill>
            <a:srgbClr val="83D7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213325" y="5851842"/>
            <a:ext cx="151231" cy="118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387213" y="5851842"/>
            <a:ext cx="72885" cy="1182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85892" y="5851842"/>
            <a:ext cx="82969" cy="1182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606307" y="5851843"/>
            <a:ext cx="0" cy="118745"/>
          </a:xfrm>
          <a:custGeom>
            <a:avLst/>
            <a:gdLst/>
            <a:ahLst/>
            <a:cxnLst/>
            <a:rect l="l" t="t" r="r" b="b"/>
            <a:pathLst>
              <a:path h="118745">
                <a:moveTo>
                  <a:pt x="0" y="0"/>
                </a:moveTo>
                <a:lnTo>
                  <a:pt x="0" y="118236"/>
                </a:lnTo>
              </a:path>
            </a:pathLst>
          </a:custGeom>
          <a:ln w="2132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650357" y="5851842"/>
            <a:ext cx="327088" cy="1182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95959" y="460197"/>
            <a:ext cx="635254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-425" dirty="0">
                <a:solidFill>
                  <a:srgbClr val="595959"/>
                </a:solidFill>
              </a:rPr>
              <a:t>La </a:t>
            </a:r>
            <a:r>
              <a:rPr sz="5000" spc="-265" dirty="0">
                <a:solidFill>
                  <a:srgbClr val="595959"/>
                </a:solidFill>
              </a:rPr>
              <a:t>seconda </a:t>
            </a:r>
            <a:r>
              <a:rPr sz="5000" spc="-275" dirty="0">
                <a:solidFill>
                  <a:srgbClr val="595959"/>
                </a:solidFill>
              </a:rPr>
              <a:t>prova</a:t>
            </a:r>
            <a:r>
              <a:rPr sz="5000" spc="-530" dirty="0">
                <a:solidFill>
                  <a:srgbClr val="595959"/>
                </a:solidFill>
              </a:rPr>
              <a:t> </a:t>
            </a:r>
            <a:r>
              <a:rPr sz="5000" spc="-295" dirty="0">
                <a:solidFill>
                  <a:srgbClr val="595959"/>
                </a:solidFill>
              </a:rPr>
              <a:t>scritta</a:t>
            </a:r>
            <a:endParaRPr sz="5000"/>
          </a:p>
        </p:txBody>
      </p:sp>
      <p:sp>
        <p:nvSpPr>
          <p:cNvPr id="11" name="object 11"/>
          <p:cNvSpPr txBox="1"/>
          <p:nvPr/>
        </p:nvSpPr>
        <p:spPr>
          <a:xfrm>
            <a:off x="1070476" y="2547684"/>
            <a:ext cx="8423910" cy="295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210" dirty="0">
                <a:solidFill>
                  <a:srgbClr val="595959"/>
                </a:solidFill>
                <a:latin typeface="Trebuchet MS"/>
                <a:cs typeface="Trebuchet MS"/>
              </a:rPr>
              <a:t>La </a:t>
            </a:r>
            <a:r>
              <a:rPr sz="2400" b="1" spc="-130" dirty="0">
                <a:solidFill>
                  <a:srgbClr val="595959"/>
                </a:solidFill>
                <a:latin typeface="Trebuchet MS"/>
                <a:cs typeface="Trebuchet MS"/>
              </a:rPr>
              <a:t>seconda </a:t>
            </a:r>
            <a:r>
              <a:rPr sz="2400" b="1" spc="-155" dirty="0">
                <a:solidFill>
                  <a:srgbClr val="595959"/>
                </a:solidFill>
                <a:latin typeface="Trebuchet MS"/>
                <a:cs typeface="Trebuchet MS"/>
              </a:rPr>
              <a:t>prova, </a:t>
            </a:r>
            <a:r>
              <a:rPr sz="2400" b="1" spc="-135" dirty="0">
                <a:solidFill>
                  <a:srgbClr val="595959"/>
                </a:solidFill>
                <a:latin typeface="Trebuchet MS"/>
                <a:cs typeface="Trebuchet MS"/>
              </a:rPr>
              <a:t>in </a:t>
            </a:r>
            <a:r>
              <a:rPr sz="2400" b="1" spc="-125" dirty="0">
                <a:solidFill>
                  <a:srgbClr val="595959"/>
                </a:solidFill>
                <a:latin typeface="Trebuchet MS"/>
                <a:cs typeface="Trebuchet MS"/>
              </a:rPr>
              <a:t>forma </a:t>
            </a:r>
            <a:r>
              <a:rPr sz="2400" b="1" spc="-160" dirty="0">
                <a:solidFill>
                  <a:srgbClr val="595959"/>
                </a:solidFill>
                <a:latin typeface="Trebuchet MS"/>
                <a:cs typeface="Trebuchet MS"/>
              </a:rPr>
              <a:t>scritta, </a:t>
            </a:r>
            <a:r>
              <a:rPr sz="2400" b="1" spc="-145" dirty="0">
                <a:solidFill>
                  <a:srgbClr val="595959"/>
                </a:solidFill>
                <a:latin typeface="Trebuchet MS"/>
                <a:cs typeface="Trebuchet MS"/>
              </a:rPr>
              <a:t>grafica </a:t>
            </a:r>
            <a:r>
              <a:rPr sz="2400" b="1" spc="-70" dirty="0">
                <a:solidFill>
                  <a:srgbClr val="595959"/>
                </a:solidFill>
                <a:latin typeface="Trebuchet MS"/>
                <a:cs typeface="Trebuchet MS"/>
              </a:rPr>
              <a:t>o </a:t>
            </a:r>
            <a:r>
              <a:rPr sz="2400" b="1" spc="-150" dirty="0">
                <a:solidFill>
                  <a:srgbClr val="595959"/>
                </a:solidFill>
                <a:latin typeface="Trebuchet MS"/>
                <a:cs typeface="Trebuchet MS"/>
              </a:rPr>
              <a:t>scritto-grafica,</a:t>
            </a:r>
            <a:r>
              <a:rPr sz="2400" b="1" spc="-50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400" b="1" spc="-165" dirty="0">
                <a:solidFill>
                  <a:srgbClr val="595959"/>
                </a:solidFill>
                <a:latin typeface="Trebuchet MS"/>
                <a:cs typeface="Trebuchet MS"/>
              </a:rPr>
              <a:t>pratica,  </a:t>
            </a:r>
            <a:r>
              <a:rPr sz="2400" b="1" spc="-125" dirty="0">
                <a:solidFill>
                  <a:srgbClr val="595959"/>
                </a:solidFill>
                <a:latin typeface="Trebuchet MS"/>
                <a:cs typeface="Trebuchet MS"/>
              </a:rPr>
              <a:t>compositiva/esecutiva </a:t>
            </a:r>
            <a:r>
              <a:rPr sz="2400" b="1" spc="-140" dirty="0">
                <a:solidFill>
                  <a:srgbClr val="595959"/>
                </a:solidFill>
                <a:latin typeface="Trebuchet MS"/>
                <a:cs typeface="Trebuchet MS"/>
              </a:rPr>
              <a:t>musicale </a:t>
            </a:r>
            <a:r>
              <a:rPr sz="2400" b="1" spc="-175" dirty="0">
                <a:solidFill>
                  <a:srgbClr val="595959"/>
                </a:solidFill>
                <a:latin typeface="Trebuchet MS"/>
                <a:cs typeface="Trebuchet MS"/>
              </a:rPr>
              <a:t>e </a:t>
            </a:r>
            <a:r>
              <a:rPr sz="2400" b="1" spc="-170" dirty="0">
                <a:solidFill>
                  <a:srgbClr val="595959"/>
                </a:solidFill>
                <a:latin typeface="Trebuchet MS"/>
                <a:cs typeface="Trebuchet MS"/>
              </a:rPr>
              <a:t>coreutica, </a:t>
            </a:r>
            <a:r>
              <a:rPr sz="2400" b="1" spc="-114" dirty="0">
                <a:solidFill>
                  <a:srgbClr val="595959"/>
                </a:solidFill>
                <a:latin typeface="Trebuchet MS"/>
                <a:cs typeface="Trebuchet MS"/>
              </a:rPr>
              <a:t>ha </a:t>
            </a:r>
            <a:r>
              <a:rPr sz="2400" b="1" spc="-150" dirty="0">
                <a:solidFill>
                  <a:srgbClr val="595959"/>
                </a:solidFill>
                <a:latin typeface="Trebuchet MS"/>
                <a:cs typeface="Trebuchet MS"/>
              </a:rPr>
              <a:t>per </a:t>
            </a:r>
            <a:r>
              <a:rPr sz="2400" b="1" spc="-110" dirty="0">
                <a:solidFill>
                  <a:srgbClr val="595959"/>
                </a:solidFill>
                <a:latin typeface="Trebuchet MS"/>
                <a:cs typeface="Trebuchet MS"/>
              </a:rPr>
              <a:t>oggetto </a:t>
            </a:r>
            <a:r>
              <a:rPr sz="2400" b="1" spc="-120" dirty="0">
                <a:solidFill>
                  <a:srgbClr val="595959"/>
                </a:solidFill>
                <a:latin typeface="Trebuchet MS"/>
                <a:cs typeface="Trebuchet MS"/>
              </a:rPr>
              <a:t>una </a:t>
            </a:r>
            <a:r>
              <a:rPr sz="2400" b="1" spc="-70" dirty="0">
                <a:solidFill>
                  <a:srgbClr val="595959"/>
                </a:solidFill>
                <a:latin typeface="Trebuchet MS"/>
                <a:cs typeface="Trebuchet MS"/>
              </a:rPr>
              <a:t>o  </a:t>
            </a:r>
            <a:r>
              <a:rPr sz="2400" b="1" spc="-130" dirty="0">
                <a:solidFill>
                  <a:srgbClr val="595959"/>
                </a:solidFill>
                <a:latin typeface="Trebuchet MS"/>
                <a:cs typeface="Trebuchet MS"/>
              </a:rPr>
              <a:t>più </a:t>
            </a:r>
            <a:r>
              <a:rPr sz="2400" b="1" spc="-135" dirty="0">
                <a:solidFill>
                  <a:srgbClr val="595959"/>
                </a:solidFill>
                <a:latin typeface="Trebuchet MS"/>
                <a:cs typeface="Trebuchet MS"/>
              </a:rPr>
              <a:t>discipline </a:t>
            </a:r>
            <a:r>
              <a:rPr sz="2400" b="1" spc="-175" dirty="0">
                <a:solidFill>
                  <a:srgbClr val="595959"/>
                </a:solidFill>
                <a:latin typeface="Trebuchet MS"/>
                <a:cs typeface="Trebuchet MS"/>
              </a:rPr>
              <a:t>caratterizzanti </a:t>
            </a:r>
            <a:r>
              <a:rPr sz="2400" b="1" spc="-125" dirty="0">
                <a:solidFill>
                  <a:srgbClr val="595959"/>
                </a:solidFill>
                <a:latin typeface="Trebuchet MS"/>
                <a:cs typeface="Trebuchet MS"/>
              </a:rPr>
              <a:t>il </a:t>
            </a:r>
            <a:r>
              <a:rPr sz="2400" b="1" spc="-145" dirty="0">
                <a:solidFill>
                  <a:srgbClr val="595959"/>
                </a:solidFill>
                <a:latin typeface="Trebuchet MS"/>
                <a:cs typeface="Trebuchet MS"/>
              </a:rPr>
              <a:t>corsi </a:t>
            </a:r>
            <a:r>
              <a:rPr sz="2400" b="1" spc="-120" dirty="0">
                <a:solidFill>
                  <a:srgbClr val="595959"/>
                </a:solidFill>
                <a:latin typeface="Trebuchet MS"/>
                <a:cs typeface="Trebuchet MS"/>
              </a:rPr>
              <a:t>di studi </a:t>
            </a:r>
            <a:r>
              <a:rPr sz="2400" b="1" spc="-140" dirty="0">
                <a:solidFill>
                  <a:srgbClr val="595959"/>
                </a:solidFill>
                <a:latin typeface="Trebuchet MS"/>
                <a:cs typeface="Trebuchet MS"/>
              </a:rPr>
              <a:t>ed </a:t>
            </a:r>
            <a:r>
              <a:rPr sz="2400" b="1" spc="-175" dirty="0">
                <a:solidFill>
                  <a:srgbClr val="595959"/>
                </a:solidFill>
                <a:latin typeface="Trebuchet MS"/>
                <a:cs typeface="Trebuchet MS"/>
              </a:rPr>
              <a:t>è </a:t>
            </a:r>
            <a:r>
              <a:rPr sz="2400" b="1" spc="-130" dirty="0">
                <a:solidFill>
                  <a:srgbClr val="595959"/>
                </a:solidFill>
                <a:latin typeface="Trebuchet MS"/>
                <a:cs typeface="Trebuchet MS"/>
              </a:rPr>
              <a:t>intesa </a:t>
            </a:r>
            <a:r>
              <a:rPr sz="2400" b="1" spc="-100" dirty="0">
                <a:solidFill>
                  <a:srgbClr val="595959"/>
                </a:solidFill>
                <a:latin typeface="Trebuchet MS"/>
                <a:cs typeface="Trebuchet MS"/>
              </a:rPr>
              <a:t>ad  </a:t>
            </a:r>
            <a:r>
              <a:rPr sz="2400" b="1" spc="-170" dirty="0">
                <a:solidFill>
                  <a:srgbClr val="595959"/>
                </a:solidFill>
                <a:latin typeface="Trebuchet MS"/>
                <a:cs typeface="Trebuchet MS"/>
              </a:rPr>
              <a:t>accertare </a:t>
            </a:r>
            <a:r>
              <a:rPr sz="2400" b="1" spc="-150" dirty="0">
                <a:solidFill>
                  <a:srgbClr val="595959"/>
                </a:solidFill>
                <a:latin typeface="Trebuchet MS"/>
                <a:cs typeface="Trebuchet MS"/>
              </a:rPr>
              <a:t>le </a:t>
            </a:r>
            <a:r>
              <a:rPr sz="2400" b="1" spc="-175" dirty="0">
                <a:solidFill>
                  <a:srgbClr val="595959"/>
                </a:solidFill>
                <a:latin typeface="Trebuchet MS"/>
                <a:cs typeface="Trebuchet MS"/>
              </a:rPr>
              <a:t>conoscenze, </a:t>
            </a:r>
            <a:r>
              <a:rPr sz="2400" b="1" spc="-150" dirty="0">
                <a:solidFill>
                  <a:srgbClr val="595959"/>
                </a:solidFill>
                <a:latin typeface="Trebuchet MS"/>
                <a:cs typeface="Trebuchet MS"/>
              </a:rPr>
              <a:t>le </a:t>
            </a:r>
            <a:r>
              <a:rPr sz="2400" b="1" spc="-120" dirty="0">
                <a:solidFill>
                  <a:srgbClr val="595959"/>
                </a:solidFill>
                <a:latin typeface="Trebuchet MS"/>
                <a:cs typeface="Trebuchet MS"/>
              </a:rPr>
              <a:t>abilità </a:t>
            </a:r>
            <a:r>
              <a:rPr sz="2400" b="1" spc="-175" dirty="0">
                <a:solidFill>
                  <a:srgbClr val="595959"/>
                </a:solidFill>
                <a:latin typeface="Trebuchet MS"/>
                <a:cs typeface="Trebuchet MS"/>
              </a:rPr>
              <a:t>e </a:t>
            </a:r>
            <a:r>
              <a:rPr sz="2400" b="1" spc="-150" dirty="0">
                <a:solidFill>
                  <a:srgbClr val="595959"/>
                </a:solidFill>
                <a:latin typeface="Trebuchet MS"/>
                <a:cs typeface="Trebuchet MS"/>
              </a:rPr>
              <a:t>le </a:t>
            </a:r>
            <a:r>
              <a:rPr sz="2400" b="1" spc="-175" dirty="0">
                <a:solidFill>
                  <a:srgbClr val="595959"/>
                </a:solidFill>
                <a:latin typeface="Trebuchet MS"/>
                <a:cs typeface="Trebuchet MS"/>
              </a:rPr>
              <a:t>competenze </a:t>
            </a:r>
            <a:r>
              <a:rPr sz="2400" b="1" spc="-140" dirty="0">
                <a:solidFill>
                  <a:srgbClr val="595959"/>
                </a:solidFill>
                <a:latin typeface="Trebuchet MS"/>
                <a:cs typeface="Trebuchet MS"/>
              </a:rPr>
              <a:t>attese </a:t>
            </a:r>
            <a:r>
              <a:rPr sz="2400" b="1" spc="-110" dirty="0">
                <a:solidFill>
                  <a:srgbClr val="595959"/>
                </a:solidFill>
                <a:latin typeface="Trebuchet MS"/>
                <a:cs typeface="Trebuchet MS"/>
              </a:rPr>
              <a:t>dal  </a:t>
            </a:r>
            <a:r>
              <a:rPr sz="2400" b="1" spc="-125" dirty="0">
                <a:solidFill>
                  <a:srgbClr val="595959"/>
                </a:solidFill>
                <a:latin typeface="Trebuchet MS"/>
                <a:cs typeface="Trebuchet MS"/>
              </a:rPr>
              <a:t>profilo </a:t>
            </a:r>
            <a:r>
              <a:rPr sz="2400" b="1" spc="-155" dirty="0">
                <a:solidFill>
                  <a:srgbClr val="595959"/>
                </a:solidFill>
                <a:latin typeface="Trebuchet MS"/>
                <a:cs typeface="Trebuchet MS"/>
              </a:rPr>
              <a:t>educativo, culturale </a:t>
            </a:r>
            <a:r>
              <a:rPr sz="2400" b="1" spc="-175" dirty="0">
                <a:solidFill>
                  <a:srgbClr val="595959"/>
                </a:solidFill>
                <a:latin typeface="Trebuchet MS"/>
                <a:cs typeface="Trebuchet MS"/>
              </a:rPr>
              <a:t>e </a:t>
            </a:r>
            <a:r>
              <a:rPr sz="2400" b="1" spc="-125" dirty="0">
                <a:solidFill>
                  <a:srgbClr val="595959"/>
                </a:solidFill>
                <a:latin typeface="Trebuchet MS"/>
                <a:cs typeface="Trebuchet MS"/>
              </a:rPr>
              <a:t>professionale </a:t>
            </a:r>
            <a:r>
              <a:rPr sz="2400" b="1" spc="-120" dirty="0">
                <a:solidFill>
                  <a:srgbClr val="595959"/>
                </a:solidFill>
                <a:latin typeface="Trebuchet MS"/>
                <a:cs typeface="Trebuchet MS"/>
              </a:rPr>
              <a:t>dello </a:t>
            </a:r>
            <a:r>
              <a:rPr sz="2400" b="1" spc="-145" dirty="0">
                <a:solidFill>
                  <a:srgbClr val="595959"/>
                </a:solidFill>
                <a:latin typeface="Trebuchet MS"/>
                <a:cs typeface="Trebuchet MS"/>
              </a:rPr>
              <a:t>specifico</a:t>
            </a:r>
            <a:r>
              <a:rPr sz="2400" b="1" spc="-39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400" b="1" spc="-175" dirty="0">
                <a:solidFill>
                  <a:srgbClr val="595959"/>
                </a:solidFill>
                <a:latin typeface="Trebuchet MS"/>
                <a:cs typeface="Trebuchet MS"/>
              </a:rPr>
              <a:t>indirizzo  </a:t>
            </a:r>
            <a:r>
              <a:rPr sz="2400" b="1" spc="-120" dirty="0">
                <a:solidFill>
                  <a:srgbClr val="595959"/>
                </a:solidFill>
                <a:latin typeface="Trebuchet MS"/>
                <a:cs typeface="Trebuchet MS"/>
              </a:rPr>
              <a:t>di </a:t>
            </a:r>
            <a:r>
              <a:rPr sz="2400" b="1" spc="-145" dirty="0">
                <a:solidFill>
                  <a:srgbClr val="595959"/>
                </a:solidFill>
                <a:latin typeface="Trebuchet MS"/>
                <a:cs typeface="Trebuchet MS"/>
              </a:rPr>
              <a:t>studi, </a:t>
            </a:r>
            <a:r>
              <a:rPr sz="2400" b="1" spc="-140" dirty="0">
                <a:solidFill>
                  <a:srgbClr val="595959"/>
                </a:solidFill>
                <a:latin typeface="Trebuchet MS"/>
                <a:cs typeface="Trebuchet MS"/>
              </a:rPr>
              <a:t>nel </a:t>
            </a:r>
            <a:r>
              <a:rPr sz="2400" b="1" spc="-130" dirty="0">
                <a:solidFill>
                  <a:srgbClr val="595959"/>
                </a:solidFill>
                <a:latin typeface="Trebuchet MS"/>
                <a:cs typeface="Trebuchet MS"/>
              </a:rPr>
              <a:t>rispetto </a:t>
            </a:r>
            <a:r>
              <a:rPr sz="2400" b="1" spc="-140" dirty="0">
                <a:solidFill>
                  <a:srgbClr val="595959"/>
                </a:solidFill>
                <a:latin typeface="Trebuchet MS"/>
                <a:cs typeface="Trebuchet MS"/>
              </a:rPr>
              <a:t>delle </a:t>
            </a:r>
            <a:r>
              <a:rPr sz="2400" b="1" i="1" spc="-165" dirty="0">
                <a:solidFill>
                  <a:srgbClr val="595959"/>
                </a:solidFill>
                <a:latin typeface="Trebuchet MS"/>
                <a:cs typeface="Trebuchet MS"/>
              </a:rPr>
              <a:t>Indicazioni </a:t>
            </a:r>
            <a:r>
              <a:rPr sz="2400" b="1" i="1" spc="-170" dirty="0">
                <a:solidFill>
                  <a:srgbClr val="595959"/>
                </a:solidFill>
                <a:latin typeface="Trebuchet MS"/>
                <a:cs typeface="Trebuchet MS"/>
              </a:rPr>
              <a:t>nazionali </a:t>
            </a:r>
            <a:r>
              <a:rPr sz="2400" b="1" spc="-155" dirty="0">
                <a:solidFill>
                  <a:srgbClr val="595959"/>
                </a:solidFill>
                <a:latin typeface="Trebuchet MS"/>
                <a:cs typeface="Trebuchet MS"/>
              </a:rPr>
              <a:t>per </a:t>
            </a:r>
            <a:r>
              <a:rPr sz="2400" b="1" spc="-130" dirty="0">
                <a:solidFill>
                  <a:srgbClr val="595959"/>
                </a:solidFill>
                <a:latin typeface="Trebuchet MS"/>
                <a:cs typeface="Trebuchet MS"/>
              </a:rPr>
              <a:t>i </a:t>
            </a:r>
            <a:r>
              <a:rPr sz="2400" b="1" spc="-160" dirty="0">
                <a:solidFill>
                  <a:srgbClr val="595959"/>
                </a:solidFill>
                <a:latin typeface="Trebuchet MS"/>
                <a:cs typeface="Trebuchet MS"/>
              </a:rPr>
              <a:t>licei </a:t>
            </a:r>
            <a:r>
              <a:rPr sz="2400" b="1" spc="-175" dirty="0">
                <a:solidFill>
                  <a:srgbClr val="595959"/>
                </a:solidFill>
                <a:latin typeface="Trebuchet MS"/>
                <a:cs typeface="Trebuchet MS"/>
              </a:rPr>
              <a:t>e </a:t>
            </a:r>
            <a:r>
              <a:rPr sz="2400" b="1" spc="-140" dirty="0">
                <a:solidFill>
                  <a:srgbClr val="595959"/>
                </a:solidFill>
                <a:latin typeface="Trebuchet MS"/>
                <a:cs typeface="Trebuchet MS"/>
              </a:rPr>
              <a:t>delle  </a:t>
            </a:r>
            <a:r>
              <a:rPr sz="2400" b="1" i="1" spc="-170" dirty="0">
                <a:solidFill>
                  <a:srgbClr val="595959"/>
                </a:solidFill>
                <a:latin typeface="Trebuchet MS"/>
                <a:cs typeface="Trebuchet MS"/>
              </a:rPr>
              <a:t>Linee </a:t>
            </a:r>
            <a:r>
              <a:rPr sz="2400" b="1" i="1" spc="-125" dirty="0">
                <a:solidFill>
                  <a:srgbClr val="595959"/>
                </a:solidFill>
                <a:latin typeface="Trebuchet MS"/>
                <a:cs typeface="Trebuchet MS"/>
              </a:rPr>
              <a:t>guida </a:t>
            </a:r>
            <a:r>
              <a:rPr sz="2400" b="1" spc="-155" dirty="0">
                <a:solidFill>
                  <a:srgbClr val="595959"/>
                </a:solidFill>
                <a:latin typeface="Trebuchet MS"/>
                <a:cs typeface="Trebuchet MS"/>
              </a:rPr>
              <a:t>per </a:t>
            </a:r>
            <a:r>
              <a:rPr sz="2400" b="1" spc="-110" dirty="0">
                <a:solidFill>
                  <a:srgbClr val="595959"/>
                </a:solidFill>
                <a:latin typeface="Trebuchet MS"/>
                <a:cs typeface="Trebuchet MS"/>
              </a:rPr>
              <a:t>gli </a:t>
            </a:r>
            <a:r>
              <a:rPr sz="2400" b="1" spc="-125" dirty="0">
                <a:solidFill>
                  <a:srgbClr val="595959"/>
                </a:solidFill>
                <a:latin typeface="Trebuchet MS"/>
                <a:cs typeface="Trebuchet MS"/>
              </a:rPr>
              <a:t>istituti </a:t>
            </a:r>
            <a:r>
              <a:rPr sz="2400" b="1" spc="-170" dirty="0">
                <a:solidFill>
                  <a:srgbClr val="595959"/>
                </a:solidFill>
                <a:latin typeface="Trebuchet MS"/>
                <a:cs typeface="Trebuchet MS"/>
              </a:rPr>
              <a:t>tecnici </a:t>
            </a:r>
            <a:r>
              <a:rPr sz="2400" b="1" spc="-175" dirty="0">
                <a:solidFill>
                  <a:srgbClr val="595959"/>
                </a:solidFill>
                <a:latin typeface="Trebuchet MS"/>
                <a:cs typeface="Trebuchet MS"/>
              </a:rPr>
              <a:t>e </a:t>
            </a:r>
            <a:r>
              <a:rPr sz="2400" b="1" spc="-155" dirty="0">
                <a:solidFill>
                  <a:srgbClr val="595959"/>
                </a:solidFill>
                <a:latin typeface="Trebuchet MS"/>
                <a:cs typeface="Trebuchet MS"/>
              </a:rPr>
              <a:t>per </a:t>
            </a:r>
            <a:r>
              <a:rPr sz="2400" b="1" spc="-110" dirty="0">
                <a:solidFill>
                  <a:srgbClr val="595959"/>
                </a:solidFill>
                <a:latin typeface="Trebuchet MS"/>
                <a:cs typeface="Trebuchet MS"/>
              </a:rPr>
              <a:t>gli </a:t>
            </a:r>
            <a:r>
              <a:rPr sz="2400" b="1" spc="-125" dirty="0">
                <a:solidFill>
                  <a:srgbClr val="595959"/>
                </a:solidFill>
                <a:latin typeface="Trebuchet MS"/>
                <a:cs typeface="Trebuchet MS"/>
              </a:rPr>
              <a:t>istituti </a:t>
            </a:r>
            <a:r>
              <a:rPr sz="2400" b="1" spc="-150" dirty="0">
                <a:solidFill>
                  <a:srgbClr val="595959"/>
                </a:solidFill>
                <a:latin typeface="Trebuchet MS"/>
                <a:cs typeface="Trebuchet MS"/>
              </a:rPr>
              <a:t>professionali’.  </a:t>
            </a:r>
            <a:r>
              <a:rPr sz="2400" b="1" spc="-140" dirty="0">
                <a:solidFill>
                  <a:srgbClr val="595959"/>
                </a:solidFill>
                <a:latin typeface="Trebuchet MS"/>
                <a:cs typeface="Trebuchet MS"/>
              </a:rPr>
              <a:t>(D.lgs. N. </a:t>
            </a:r>
            <a:r>
              <a:rPr sz="2400" b="1" spc="-170" dirty="0">
                <a:solidFill>
                  <a:srgbClr val="595959"/>
                </a:solidFill>
                <a:latin typeface="Trebuchet MS"/>
                <a:cs typeface="Trebuchet MS"/>
              </a:rPr>
              <a:t>62/2017, </a:t>
            </a:r>
            <a:r>
              <a:rPr sz="2400" b="1" spc="-130" dirty="0">
                <a:solidFill>
                  <a:srgbClr val="595959"/>
                </a:solidFill>
                <a:latin typeface="Trebuchet MS"/>
                <a:cs typeface="Trebuchet MS"/>
              </a:rPr>
              <a:t>comma</a:t>
            </a:r>
            <a:r>
              <a:rPr sz="2400" b="1" spc="-30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400" b="1" spc="-165" dirty="0">
                <a:solidFill>
                  <a:srgbClr val="595959"/>
                </a:solidFill>
                <a:latin typeface="Trebuchet MS"/>
                <a:cs typeface="Trebuchet MS"/>
              </a:rPr>
              <a:t>4)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15851" y="1884527"/>
            <a:ext cx="9079230" cy="0"/>
          </a:xfrm>
          <a:custGeom>
            <a:avLst/>
            <a:gdLst/>
            <a:ahLst/>
            <a:cxnLst/>
            <a:rect l="l" t="t" r="r" b="b"/>
            <a:pathLst>
              <a:path w="9079230">
                <a:moveTo>
                  <a:pt x="0" y="0"/>
                </a:moveTo>
                <a:lnTo>
                  <a:pt x="9078785" y="1"/>
                </a:lnTo>
              </a:path>
            </a:pathLst>
          </a:custGeom>
          <a:ln w="12700">
            <a:solidFill>
              <a:srgbClr val="69C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5851" y="6166073"/>
            <a:ext cx="9079230" cy="0"/>
          </a:xfrm>
          <a:custGeom>
            <a:avLst/>
            <a:gdLst/>
            <a:ahLst/>
            <a:cxnLst/>
            <a:rect l="l" t="t" r="r" b="b"/>
            <a:pathLst>
              <a:path w="9079230">
                <a:moveTo>
                  <a:pt x="0" y="0"/>
                </a:moveTo>
                <a:lnTo>
                  <a:pt x="9078785" y="1"/>
                </a:lnTo>
              </a:path>
            </a:pathLst>
          </a:custGeom>
          <a:ln w="12700">
            <a:solidFill>
              <a:srgbClr val="69C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2152" y="317830"/>
            <a:ext cx="9074785" cy="47500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3462"/>
                </a:solidFill>
                <a:latin typeface="Trebuchet MS"/>
                <a:cs typeface="Trebuchet MS"/>
              </a:rPr>
              <a:t>LA </a:t>
            </a:r>
            <a:r>
              <a:rPr sz="2400" b="1" spc="-10" dirty="0">
                <a:solidFill>
                  <a:srgbClr val="003462"/>
                </a:solidFill>
                <a:latin typeface="Trebuchet MS"/>
                <a:cs typeface="Trebuchet MS"/>
              </a:rPr>
              <a:t>SECONDA </a:t>
            </a:r>
            <a:r>
              <a:rPr sz="2400" b="1" spc="-40" dirty="0">
                <a:solidFill>
                  <a:srgbClr val="003462"/>
                </a:solidFill>
                <a:latin typeface="Trebuchet MS"/>
                <a:cs typeface="Trebuchet MS"/>
              </a:rPr>
              <a:t>PROVA</a:t>
            </a:r>
            <a:r>
              <a:rPr sz="2400" b="1" spc="-375" dirty="0">
                <a:solidFill>
                  <a:srgbClr val="003462"/>
                </a:solidFill>
                <a:latin typeface="Trebuchet MS"/>
                <a:cs typeface="Trebuchet MS"/>
              </a:rPr>
              <a:t> </a:t>
            </a:r>
            <a:r>
              <a:rPr sz="2400" b="1" spc="-40" dirty="0">
                <a:solidFill>
                  <a:srgbClr val="003462"/>
                </a:solidFill>
                <a:latin typeface="Trebuchet MS"/>
                <a:cs typeface="Trebuchet MS"/>
              </a:rPr>
              <a:t>SCRITTA</a:t>
            </a:r>
            <a:endParaRPr sz="24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40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6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235" dirty="0">
                <a:solidFill>
                  <a:srgbClr val="595959"/>
                </a:solidFill>
                <a:latin typeface="Arial"/>
                <a:cs typeface="Arial"/>
              </a:rPr>
              <a:t>Le </a:t>
            </a:r>
            <a:r>
              <a:rPr sz="2400" b="1" spc="-135" dirty="0">
                <a:solidFill>
                  <a:srgbClr val="6D9BBA"/>
                </a:solidFill>
                <a:latin typeface="Trebuchet MS"/>
                <a:cs typeface="Trebuchet MS"/>
              </a:rPr>
              <a:t>discipline </a:t>
            </a:r>
            <a:r>
              <a:rPr sz="2400" spc="-80" dirty="0">
                <a:solidFill>
                  <a:srgbClr val="595959"/>
                </a:solidFill>
                <a:latin typeface="Arial"/>
                <a:cs typeface="Arial"/>
              </a:rPr>
              <a:t>caratterizzanti </a:t>
            </a:r>
            <a:r>
              <a:rPr sz="2400" spc="-65" dirty="0">
                <a:solidFill>
                  <a:srgbClr val="595959"/>
                </a:solidFill>
                <a:latin typeface="Arial"/>
                <a:cs typeface="Arial"/>
              </a:rPr>
              <a:t>le </a:t>
            </a:r>
            <a:r>
              <a:rPr sz="2400" spc="-85" dirty="0">
                <a:solidFill>
                  <a:srgbClr val="595959"/>
                </a:solidFill>
                <a:latin typeface="Arial"/>
                <a:cs typeface="Arial"/>
              </a:rPr>
              <a:t>varie </a:t>
            </a:r>
            <a:r>
              <a:rPr sz="2400" spc="-125" dirty="0">
                <a:solidFill>
                  <a:srgbClr val="595959"/>
                </a:solidFill>
                <a:latin typeface="Arial"/>
                <a:cs typeface="Arial"/>
              </a:rPr>
              <a:t>scuole sono </a:t>
            </a:r>
            <a:r>
              <a:rPr sz="2400" spc="-70" dirty="0">
                <a:solidFill>
                  <a:srgbClr val="595959"/>
                </a:solidFill>
                <a:latin typeface="Arial"/>
                <a:cs typeface="Arial"/>
              </a:rPr>
              <a:t>quelle </a:t>
            </a:r>
            <a:r>
              <a:rPr sz="2400" spc="-75" dirty="0">
                <a:solidFill>
                  <a:srgbClr val="595959"/>
                </a:solidFill>
                <a:latin typeface="Arial"/>
                <a:cs typeface="Arial"/>
              </a:rPr>
              <a:t>indicate </a:t>
            </a:r>
            <a:r>
              <a:rPr sz="2400" spc="-65" dirty="0">
                <a:solidFill>
                  <a:srgbClr val="595959"/>
                </a:solidFill>
                <a:latin typeface="Arial"/>
                <a:cs typeface="Arial"/>
              </a:rPr>
              <a:t>nel</a:t>
            </a:r>
            <a:r>
              <a:rPr sz="2400" spc="-3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595959"/>
                </a:solidFill>
                <a:latin typeface="Arial"/>
                <a:cs typeface="Arial"/>
              </a:rPr>
              <a:t>DM  </a:t>
            </a:r>
            <a:r>
              <a:rPr sz="2400" spc="-70" dirty="0">
                <a:solidFill>
                  <a:srgbClr val="595959"/>
                </a:solidFill>
                <a:latin typeface="Arial"/>
                <a:cs typeface="Arial"/>
              </a:rPr>
              <a:t>10/2015.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endParaRPr sz="3100" dirty="0">
              <a:latin typeface="Times New Roman"/>
              <a:cs typeface="Times New Roman"/>
            </a:endParaRPr>
          </a:p>
          <a:p>
            <a:pPr marL="355600" marR="970280" indent="-342900">
              <a:lnSpc>
                <a:spcPts val="26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190" dirty="0">
                <a:solidFill>
                  <a:srgbClr val="595959"/>
                </a:solidFill>
                <a:latin typeface="Arial"/>
                <a:cs typeface="Arial"/>
              </a:rPr>
              <a:t>Sul </a:t>
            </a:r>
            <a:r>
              <a:rPr sz="2400" spc="-55" dirty="0">
                <a:solidFill>
                  <a:srgbClr val="595959"/>
                </a:solidFill>
                <a:latin typeface="Arial"/>
                <a:cs typeface="Arial"/>
              </a:rPr>
              <a:t>sito </a:t>
            </a:r>
            <a:r>
              <a:rPr sz="2400" spc="-65" dirty="0">
                <a:solidFill>
                  <a:srgbClr val="595959"/>
                </a:solidFill>
                <a:latin typeface="Arial"/>
                <a:cs typeface="Arial"/>
              </a:rPr>
              <a:t>del </a:t>
            </a:r>
            <a:r>
              <a:rPr sz="2400" spc="-45" dirty="0">
                <a:solidFill>
                  <a:srgbClr val="595959"/>
                </a:solidFill>
                <a:latin typeface="Arial"/>
                <a:cs typeface="Arial"/>
              </a:rPr>
              <a:t>Ministero </a:t>
            </a:r>
            <a:r>
              <a:rPr sz="2400" spc="-145" dirty="0">
                <a:solidFill>
                  <a:srgbClr val="595959"/>
                </a:solidFill>
                <a:latin typeface="Arial"/>
                <a:cs typeface="Arial"/>
              </a:rPr>
              <a:t>è </a:t>
            </a:r>
            <a:r>
              <a:rPr sz="2400" spc="-95" dirty="0">
                <a:solidFill>
                  <a:srgbClr val="595959"/>
                </a:solidFill>
                <a:latin typeface="Arial"/>
                <a:cs typeface="Arial"/>
              </a:rPr>
              <a:t>presente </a:t>
            </a:r>
            <a:r>
              <a:rPr sz="2400" spc="-80" dirty="0">
                <a:solidFill>
                  <a:srgbClr val="595959"/>
                </a:solidFill>
                <a:latin typeface="Arial"/>
                <a:cs typeface="Arial"/>
              </a:rPr>
              <a:t>(dal </a:t>
            </a:r>
            <a:r>
              <a:rPr sz="2400" spc="-125" dirty="0">
                <a:solidFill>
                  <a:srgbClr val="595959"/>
                </a:solidFill>
                <a:latin typeface="Arial"/>
                <a:cs typeface="Arial"/>
              </a:rPr>
              <a:t>18 </a:t>
            </a:r>
            <a:r>
              <a:rPr sz="2400" spc="-110" dirty="0">
                <a:solidFill>
                  <a:srgbClr val="595959"/>
                </a:solidFill>
                <a:latin typeface="Arial"/>
                <a:cs typeface="Arial"/>
              </a:rPr>
              <a:t>gennaio </a:t>
            </a:r>
            <a:r>
              <a:rPr sz="2400" spc="-120" dirty="0">
                <a:solidFill>
                  <a:srgbClr val="595959"/>
                </a:solidFill>
                <a:latin typeface="Arial"/>
                <a:cs typeface="Arial"/>
              </a:rPr>
              <a:t>2019)</a:t>
            </a:r>
            <a:r>
              <a:rPr sz="2400" spc="-38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595959"/>
                </a:solidFill>
                <a:latin typeface="Arial"/>
                <a:cs typeface="Arial"/>
              </a:rPr>
              <a:t>l’elenco  </a:t>
            </a:r>
            <a:r>
              <a:rPr sz="2400" spc="-70" dirty="0">
                <a:solidFill>
                  <a:srgbClr val="595959"/>
                </a:solidFill>
                <a:latin typeface="Arial"/>
                <a:cs typeface="Arial"/>
              </a:rPr>
              <a:t>completo </a:t>
            </a:r>
            <a:r>
              <a:rPr sz="2400" spc="-65" dirty="0">
                <a:solidFill>
                  <a:srgbClr val="595959"/>
                </a:solidFill>
                <a:latin typeface="Arial"/>
                <a:cs typeface="Arial"/>
              </a:rPr>
              <a:t>delle </a:t>
            </a:r>
            <a:r>
              <a:rPr sz="2400" spc="-80" dirty="0">
                <a:solidFill>
                  <a:srgbClr val="595959"/>
                </a:solidFill>
                <a:latin typeface="Arial"/>
                <a:cs typeface="Arial"/>
              </a:rPr>
              <a:t>discipline </a:t>
            </a:r>
            <a:r>
              <a:rPr sz="2400" spc="-75" dirty="0">
                <a:solidFill>
                  <a:srgbClr val="595959"/>
                </a:solidFill>
                <a:latin typeface="Arial"/>
                <a:cs typeface="Arial"/>
              </a:rPr>
              <a:t>oggetto della</a:t>
            </a:r>
            <a:r>
              <a:rPr sz="2400" spc="-36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595959"/>
                </a:solidFill>
                <a:latin typeface="Arial"/>
                <a:cs typeface="Arial"/>
              </a:rPr>
              <a:t>prova.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595959"/>
              </a:buClr>
              <a:buFont typeface="Arial"/>
              <a:buChar char="•"/>
            </a:pPr>
            <a:endParaRPr sz="3950" dirty="0">
              <a:latin typeface="Times New Roman"/>
              <a:cs typeface="Times New Roman"/>
            </a:endParaRPr>
          </a:p>
          <a:p>
            <a:pPr marL="355600" marR="65405" indent="-342900">
              <a:lnSpc>
                <a:spcPts val="26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i="1" spc="-150" dirty="0">
                <a:solidFill>
                  <a:srgbClr val="595959"/>
                </a:solidFill>
                <a:latin typeface="Trebuchet MS"/>
                <a:cs typeface="Trebuchet MS"/>
              </a:rPr>
              <a:t>Per</a:t>
            </a:r>
            <a:r>
              <a:rPr sz="2400" i="1" spc="-18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400" i="1" spc="-160" dirty="0">
                <a:solidFill>
                  <a:srgbClr val="595959"/>
                </a:solidFill>
                <a:latin typeface="Trebuchet MS"/>
                <a:cs typeface="Trebuchet MS"/>
              </a:rPr>
              <a:t>l’esame</a:t>
            </a:r>
            <a:r>
              <a:rPr sz="2400" i="1" spc="-18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400" i="1" spc="-145" dirty="0">
                <a:solidFill>
                  <a:srgbClr val="595959"/>
                </a:solidFill>
                <a:latin typeface="Trebuchet MS"/>
                <a:cs typeface="Trebuchet MS"/>
              </a:rPr>
              <a:t>di</a:t>
            </a:r>
            <a:r>
              <a:rPr sz="2400" i="1" spc="-18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400" i="1" spc="-145" dirty="0" err="1" smtClean="0">
                <a:solidFill>
                  <a:srgbClr val="595959"/>
                </a:solidFill>
                <a:latin typeface="Trebuchet MS"/>
                <a:cs typeface="Trebuchet MS"/>
              </a:rPr>
              <a:t>quest’anno</a:t>
            </a:r>
            <a:r>
              <a:rPr sz="2400" i="1" spc="-180" dirty="0" smtClean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400" i="1" spc="-150" dirty="0">
                <a:solidFill>
                  <a:srgbClr val="595959"/>
                </a:solidFill>
                <a:latin typeface="Trebuchet MS"/>
                <a:cs typeface="Trebuchet MS"/>
              </a:rPr>
              <a:t>ci</a:t>
            </a:r>
            <a:r>
              <a:rPr sz="2400" i="1" spc="-18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400" i="1" spc="-70" dirty="0">
                <a:solidFill>
                  <a:srgbClr val="595959"/>
                </a:solidFill>
                <a:latin typeface="Trebuchet MS"/>
                <a:cs typeface="Trebuchet MS"/>
              </a:rPr>
              <a:t>saranno</a:t>
            </a:r>
            <a:r>
              <a:rPr sz="2400" i="1" spc="-17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400" i="1" spc="-130" dirty="0">
                <a:solidFill>
                  <a:srgbClr val="595959"/>
                </a:solidFill>
                <a:latin typeface="Trebuchet MS"/>
                <a:cs typeface="Trebuchet MS"/>
              </a:rPr>
              <a:t>Latino</a:t>
            </a:r>
            <a:r>
              <a:rPr sz="2400" i="1" spc="-17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400" i="1" spc="-145" dirty="0">
                <a:solidFill>
                  <a:srgbClr val="595959"/>
                </a:solidFill>
                <a:latin typeface="Trebuchet MS"/>
                <a:cs typeface="Trebuchet MS"/>
              </a:rPr>
              <a:t>e</a:t>
            </a:r>
            <a:r>
              <a:rPr sz="2400" i="1" spc="-18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400" i="1" spc="-125" dirty="0">
                <a:solidFill>
                  <a:srgbClr val="595959"/>
                </a:solidFill>
                <a:latin typeface="Trebuchet MS"/>
                <a:cs typeface="Trebuchet MS"/>
              </a:rPr>
              <a:t>Greco</a:t>
            </a:r>
            <a:r>
              <a:rPr sz="2400" i="1" spc="-17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400" i="1" spc="-145" dirty="0">
                <a:solidFill>
                  <a:srgbClr val="595959"/>
                </a:solidFill>
                <a:latin typeface="Trebuchet MS"/>
                <a:cs typeface="Trebuchet MS"/>
              </a:rPr>
              <a:t>per</a:t>
            </a:r>
            <a:r>
              <a:rPr sz="2400" i="1" spc="-18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400" i="1" spc="-204" dirty="0">
                <a:solidFill>
                  <a:srgbClr val="595959"/>
                </a:solidFill>
                <a:latin typeface="Trebuchet MS"/>
                <a:cs typeface="Trebuchet MS"/>
              </a:rPr>
              <a:t>il  </a:t>
            </a:r>
            <a:r>
              <a:rPr sz="2400" i="1" spc="-145" dirty="0">
                <a:solidFill>
                  <a:srgbClr val="595959"/>
                </a:solidFill>
                <a:latin typeface="Trebuchet MS"/>
                <a:cs typeface="Trebuchet MS"/>
              </a:rPr>
              <a:t>Liceo </a:t>
            </a:r>
            <a:r>
              <a:rPr sz="2400" i="1" spc="-125" dirty="0">
                <a:solidFill>
                  <a:srgbClr val="595959"/>
                </a:solidFill>
                <a:latin typeface="Trebuchet MS"/>
                <a:cs typeface="Trebuchet MS"/>
              </a:rPr>
              <a:t>classico, </a:t>
            </a:r>
            <a:r>
              <a:rPr sz="2400" i="1" spc="-90" dirty="0">
                <a:solidFill>
                  <a:srgbClr val="595959"/>
                </a:solidFill>
                <a:latin typeface="Trebuchet MS"/>
                <a:cs typeface="Trebuchet MS"/>
              </a:rPr>
              <a:t>Matematica </a:t>
            </a:r>
            <a:r>
              <a:rPr sz="2400" i="1" spc="-145" dirty="0">
                <a:solidFill>
                  <a:srgbClr val="595959"/>
                </a:solidFill>
                <a:latin typeface="Trebuchet MS"/>
                <a:cs typeface="Trebuchet MS"/>
              </a:rPr>
              <a:t>e </a:t>
            </a:r>
            <a:r>
              <a:rPr sz="2400" i="1" spc="-125" dirty="0">
                <a:solidFill>
                  <a:srgbClr val="595959"/>
                </a:solidFill>
                <a:latin typeface="Trebuchet MS"/>
                <a:cs typeface="Trebuchet MS"/>
              </a:rPr>
              <a:t>Fisica </a:t>
            </a:r>
            <a:r>
              <a:rPr sz="2400" i="1" spc="-135" dirty="0">
                <a:solidFill>
                  <a:srgbClr val="595959"/>
                </a:solidFill>
                <a:latin typeface="Trebuchet MS"/>
                <a:cs typeface="Trebuchet MS"/>
              </a:rPr>
              <a:t>allo </a:t>
            </a:r>
            <a:r>
              <a:rPr sz="2400" i="1" spc="-165" dirty="0">
                <a:solidFill>
                  <a:srgbClr val="595959"/>
                </a:solidFill>
                <a:latin typeface="Trebuchet MS"/>
                <a:cs typeface="Trebuchet MS"/>
              </a:rPr>
              <a:t>Scientifico, </a:t>
            </a:r>
            <a:r>
              <a:rPr lang="it-IT" sz="2400" i="1" spc="-165" dirty="0" smtClean="0">
                <a:solidFill>
                  <a:srgbClr val="595959"/>
                </a:solidFill>
                <a:latin typeface="Trebuchet MS"/>
                <a:cs typeface="Trebuchet MS"/>
              </a:rPr>
              <a:t>Lingua 1 e Lingua 3 per il Liceo Linguistico, </a:t>
            </a:r>
            <a:r>
              <a:rPr sz="2400" i="1" spc="-140" dirty="0" err="1" smtClean="0">
                <a:solidFill>
                  <a:srgbClr val="595959"/>
                </a:solidFill>
                <a:latin typeface="Trebuchet MS"/>
                <a:cs typeface="Trebuchet MS"/>
              </a:rPr>
              <a:t>Scienze</a:t>
            </a:r>
            <a:r>
              <a:rPr sz="2400" i="1" spc="-140" dirty="0" smtClean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lang="it-IT" sz="2400" i="1" spc="-90" dirty="0" err="1">
                <a:solidFill>
                  <a:srgbClr val="595959"/>
                </a:solidFill>
                <a:latin typeface="Trebuchet MS"/>
                <a:cs typeface="Trebuchet MS"/>
              </a:rPr>
              <a:t>U</a:t>
            </a:r>
            <a:r>
              <a:rPr sz="2400" i="1" spc="-90" dirty="0" smtClean="0">
                <a:solidFill>
                  <a:srgbClr val="595959"/>
                </a:solidFill>
                <a:latin typeface="Trebuchet MS"/>
                <a:cs typeface="Trebuchet MS"/>
              </a:rPr>
              <a:t>mane </a:t>
            </a:r>
            <a:r>
              <a:rPr lang="it-IT" sz="2400" i="1" spc="-90" dirty="0" smtClean="0">
                <a:solidFill>
                  <a:srgbClr val="595959"/>
                </a:solidFill>
                <a:latin typeface="Trebuchet MS"/>
                <a:cs typeface="Trebuchet MS"/>
              </a:rPr>
              <a:t> per il Liceo delle Scienze Umane, Scienze Umane </a:t>
            </a:r>
            <a:r>
              <a:rPr sz="2400" i="1" spc="-145" dirty="0" smtClean="0">
                <a:solidFill>
                  <a:srgbClr val="595959"/>
                </a:solidFill>
                <a:latin typeface="Trebuchet MS"/>
                <a:cs typeface="Trebuchet MS"/>
              </a:rPr>
              <a:t>e  </a:t>
            </a:r>
            <a:r>
              <a:rPr sz="2400" i="1" spc="-155" dirty="0">
                <a:solidFill>
                  <a:srgbClr val="595959"/>
                </a:solidFill>
                <a:latin typeface="Trebuchet MS"/>
                <a:cs typeface="Trebuchet MS"/>
              </a:rPr>
              <a:t>Diritto </a:t>
            </a:r>
            <a:r>
              <a:rPr sz="2400" i="1" spc="-125" dirty="0">
                <a:solidFill>
                  <a:srgbClr val="595959"/>
                </a:solidFill>
                <a:latin typeface="Trebuchet MS"/>
                <a:cs typeface="Trebuchet MS"/>
              </a:rPr>
              <a:t>ed </a:t>
            </a:r>
            <a:r>
              <a:rPr sz="2400" i="1" spc="-95" dirty="0">
                <a:solidFill>
                  <a:srgbClr val="595959"/>
                </a:solidFill>
                <a:latin typeface="Trebuchet MS"/>
                <a:cs typeface="Trebuchet MS"/>
              </a:rPr>
              <a:t>Economia </a:t>
            </a:r>
            <a:r>
              <a:rPr sz="2400" i="1" spc="-145" dirty="0">
                <a:solidFill>
                  <a:srgbClr val="595959"/>
                </a:solidFill>
                <a:latin typeface="Trebuchet MS"/>
                <a:cs typeface="Trebuchet MS"/>
              </a:rPr>
              <a:t>per Liceo </a:t>
            </a:r>
            <a:r>
              <a:rPr lang="it-IT" sz="2400" i="1" spc="-170" dirty="0" smtClean="0">
                <a:solidFill>
                  <a:srgbClr val="595959"/>
                </a:solidFill>
                <a:latin typeface="Trebuchet MS"/>
                <a:cs typeface="Trebuchet MS"/>
              </a:rPr>
              <a:t>E</a:t>
            </a:r>
            <a:r>
              <a:rPr lang="it-IT" sz="2400" i="1" spc="-170" dirty="0" smtClean="0">
                <a:solidFill>
                  <a:srgbClr val="595959"/>
                </a:solidFill>
                <a:latin typeface="Trebuchet MS"/>
                <a:cs typeface="Trebuchet MS"/>
              </a:rPr>
              <a:t>conomico-Sociale. 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4849" y="2246807"/>
            <a:ext cx="9021445" cy="0"/>
          </a:xfrm>
          <a:custGeom>
            <a:avLst/>
            <a:gdLst/>
            <a:ahLst/>
            <a:cxnLst/>
            <a:rect l="l" t="t" r="r" b="b"/>
            <a:pathLst>
              <a:path w="9021445">
                <a:moveTo>
                  <a:pt x="0" y="0"/>
                </a:moveTo>
                <a:lnTo>
                  <a:pt x="9021425" y="1"/>
                </a:lnTo>
              </a:path>
            </a:pathLst>
          </a:custGeom>
          <a:ln w="12700">
            <a:solidFill>
              <a:srgbClr val="69C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4849" y="3429000"/>
            <a:ext cx="9021445" cy="0"/>
          </a:xfrm>
          <a:custGeom>
            <a:avLst/>
            <a:gdLst/>
            <a:ahLst/>
            <a:cxnLst/>
            <a:rect l="l" t="t" r="r" b="b"/>
            <a:pathLst>
              <a:path w="9021445">
                <a:moveTo>
                  <a:pt x="0" y="0"/>
                </a:moveTo>
                <a:lnTo>
                  <a:pt x="9021425" y="1"/>
                </a:lnTo>
              </a:path>
            </a:pathLst>
          </a:custGeom>
          <a:ln w="12700">
            <a:solidFill>
              <a:srgbClr val="69C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4849" y="4875707"/>
            <a:ext cx="9021445" cy="0"/>
          </a:xfrm>
          <a:custGeom>
            <a:avLst/>
            <a:gdLst/>
            <a:ahLst/>
            <a:cxnLst/>
            <a:rect l="l" t="t" r="r" b="b"/>
            <a:pathLst>
              <a:path w="9021445">
                <a:moveTo>
                  <a:pt x="0" y="0"/>
                </a:moveTo>
                <a:lnTo>
                  <a:pt x="9021425" y="1"/>
                </a:lnTo>
              </a:path>
            </a:pathLst>
          </a:custGeom>
          <a:ln w="12700">
            <a:solidFill>
              <a:srgbClr val="69C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0" dirty="0"/>
              <a:t>17</a:t>
            </a:fld>
            <a:endParaRPr spc="-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153" y="317830"/>
            <a:ext cx="3623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 </a:t>
            </a:r>
            <a:r>
              <a:rPr spc="-5" dirty="0"/>
              <a:t>QUADRI DI</a:t>
            </a:r>
            <a:r>
              <a:rPr spc="-60" dirty="0"/>
              <a:t> </a:t>
            </a:r>
            <a:r>
              <a:rPr spc="-20" dirty="0"/>
              <a:t>RIFERIMENTO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2149" y="803363"/>
            <a:ext cx="9043035" cy="3626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E41452"/>
                </a:solidFill>
                <a:latin typeface="Trebuchet MS"/>
                <a:cs typeface="Trebuchet MS"/>
              </a:rPr>
              <a:t>Forniscono indicazioni relative: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889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90" dirty="0">
                <a:solidFill>
                  <a:srgbClr val="595959"/>
                </a:solidFill>
                <a:latin typeface="Arial"/>
                <a:cs typeface="Arial"/>
              </a:rPr>
              <a:t>alla </a:t>
            </a:r>
            <a:r>
              <a:rPr sz="2400" spc="-30" dirty="0">
                <a:solidFill>
                  <a:srgbClr val="595959"/>
                </a:solidFill>
                <a:latin typeface="Arial"/>
                <a:cs typeface="Arial"/>
              </a:rPr>
              <a:t>struttura </a:t>
            </a:r>
            <a:r>
              <a:rPr sz="2400" spc="-65" dirty="0">
                <a:solidFill>
                  <a:srgbClr val="595959"/>
                </a:solidFill>
                <a:latin typeface="Arial"/>
                <a:cs typeface="Arial"/>
              </a:rPr>
              <a:t>delle </a:t>
            </a:r>
            <a:r>
              <a:rPr sz="2400" spc="-90" dirty="0">
                <a:solidFill>
                  <a:srgbClr val="595959"/>
                </a:solidFill>
                <a:latin typeface="Arial"/>
                <a:cs typeface="Arial"/>
              </a:rPr>
              <a:t>prove</a:t>
            </a:r>
            <a:r>
              <a:rPr sz="2400" spc="-3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130" dirty="0">
                <a:solidFill>
                  <a:srgbClr val="595959"/>
                </a:solidFill>
                <a:latin typeface="Arial"/>
                <a:cs typeface="Arial"/>
              </a:rPr>
              <a:t>d’esame;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595959"/>
              </a:buClr>
              <a:buFont typeface="Arial"/>
              <a:buChar char="•"/>
            </a:pPr>
            <a:endParaRPr sz="31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6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85" dirty="0">
                <a:solidFill>
                  <a:srgbClr val="595959"/>
                </a:solidFill>
                <a:latin typeface="Arial"/>
                <a:cs typeface="Arial"/>
              </a:rPr>
              <a:t>ai </a:t>
            </a:r>
            <a:r>
              <a:rPr sz="2400" spc="-75" dirty="0">
                <a:solidFill>
                  <a:srgbClr val="595959"/>
                </a:solidFill>
                <a:latin typeface="Arial"/>
                <a:cs typeface="Arial"/>
              </a:rPr>
              <a:t>nuceli </a:t>
            </a:r>
            <a:r>
              <a:rPr sz="2400" spc="-45" dirty="0">
                <a:solidFill>
                  <a:srgbClr val="595959"/>
                </a:solidFill>
                <a:latin typeface="Arial"/>
                <a:cs typeface="Arial"/>
              </a:rPr>
              <a:t>tematici </a:t>
            </a:r>
            <a:r>
              <a:rPr sz="2400" spc="-65" dirty="0">
                <a:solidFill>
                  <a:srgbClr val="595959"/>
                </a:solidFill>
                <a:latin typeface="Arial"/>
                <a:cs typeface="Arial"/>
              </a:rPr>
              <a:t>fondamentali </a:t>
            </a:r>
            <a:r>
              <a:rPr sz="2400" spc="-145" dirty="0">
                <a:solidFill>
                  <a:srgbClr val="595959"/>
                </a:solidFill>
                <a:latin typeface="Arial"/>
                <a:cs typeface="Arial"/>
              </a:rPr>
              <a:t>e </a:t>
            </a:r>
            <a:r>
              <a:rPr sz="2400" spc="-95" dirty="0">
                <a:solidFill>
                  <a:srgbClr val="595959"/>
                </a:solidFill>
                <a:latin typeface="Arial"/>
                <a:cs typeface="Arial"/>
              </a:rPr>
              <a:t>agli </a:t>
            </a:r>
            <a:r>
              <a:rPr sz="2400" spc="-20" dirty="0">
                <a:solidFill>
                  <a:srgbClr val="595959"/>
                </a:solidFill>
                <a:latin typeface="Arial"/>
                <a:cs typeface="Arial"/>
              </a:rPr>
              <a:t>obiettivi </a:t>
            </a:r>
            <a:r>
              <a:rPr sz="2400" spc="-75" dirty="0">
                <a:solidFill>
                  <a:srgbClr val="595959"/>
                </a:solidFill>
                <a:latin typeface="Arial"/>
                <a:cs typeface="Arial"/>
              </a:rPr>
              <a:t>della </a:t>
            </a:r>
            <a:r>
              <a:rPr sz="2400" spc="-95" dirty="0">
                <a:solidFill>
                  <a:srgbClr val="595959"/>
                </a:solidFill>
                <a:latin typeface="Arial"/>
                <a:cs typeface="Arial"/>
              </a:rPr>
              <a:t>prova, </a:t>
            </a:r>
            <a:r>
              <a:rPr sz="2400" spc="-35" dirty="0">
                <a:solidFill>
                  <a:srgbClr val="595959"/>
                </a:solidFill>
                <a:latin typeface="Arial"/>
                <a:cs typeface="Arial"/>
              </a:rPr>
              <a:t>in  </a:t>
            </a:r>
            <a:r>
              <a:rPr sz="2400" spc="-30" dirty="0">
                <a:solidFill>
                  <a:srgbClr val="595959"/>
                </a:solidFill>
                <a:latin typeface="Arial"/>
                <a:cs typeface="Arial"/>
              </a:rPr>
              <a:t>riferimento </a:t>
            </a:r>
            <a:r>
              <a:rPr sz="2400" spc="-190" dirty="0">
                <a:solidFill>
                  <a:srgbClr val="595959"/>
                </a:solidFill>
                <a:latin typeface="Arial"/>
                <a:cs typeface="Arial"/>
              </a:rPr>
              <a:t>a </a:t>
            </a:r>
            <a:r>
              <a:rPr sz="2400" spc="-145" dirty="0">
                <a:solidFill>
                  <a:srgbClr val="595959"/>
                </a:solidFill>
                <a:latin typeface="Arial"/>
                <a:cs typeface="Arial"/>
              </a:rPr>
              <a:t>ciascuna </a:t>
            </a:r>
            <a:r>
              <a:rPr sz="2400" spc="-85" dirty="0">
                <a:solidFill>
                  <a:srgbClr val="595959"/>
                </a:solidFill>
                <a:latin typeface="Arial"/>
                <a:cs typeface="Arial"/>
              </a:rPr>
              <a:t>disciplina </a:t>
            </a:r>
            <a:r>
              <a:rPr sz="2400" spc="-135" dirty="0">
                <a:solidFill>
                  <a:srgbClr val="595959"/>
                </a:solidFill>
                <a:latin typeface="Arial"/>
                <a:cs typeface="Arial"/>
              </a:rPr>
              <a:t>che </a:t>
            </a:r>
            <a:r>
              <a:rPr sz="2400" spc="-75" dirty="0">
                <a:solidFill>
                  <a:srgbClr val="595959"/>
                </a:solidFill>
                <a:latin typeface="Arial"/>
                <a:cs typeface="Arial"/>
              </a:rPr>
              <a:t>può </a:t>
            </a:r>
            <a:r>
              <a:rPr sz="2400" spc="-160" dirty="0">
                <a:solidFill>
                  <a:srgbClr val="595959"/>
                </a:solidFill>
                <a:latin typeface="Arial"/>
                <a:cs typeface="Arial"/>
              </a:rPr>
              <a:t>essere </a:t>
            </a:r>
            <a:r>
              <a:rPr sz="2400" spc="-75" dirty="0">
                <a:solidFill>
                  <a:srgbClr val="595959"/>
                </a:solidFill>
                <a:latin typeface="Arial"/>
                <a:cs typeface="Arial"/>
              </a:rPr>
              <a:t>oggetto della</a:t>
            </a:r>
            <a:r>
              <a:rPr sz="2400" spc="-2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150" dirty="0">
                <a:solidFill>
                  <a:srgbClr val="595959"/>
                </a:solidFill>
                <a:latin typeface="Arial"/>
                <a:cs typeface="Arial"/>
              </a:rPr>
              <a:t>seconda  </a:t>
            </a:r>
            <a:r>
              <a:rPr sz="2400" spc="-90" dirty="0">
                <a:solidFill>
                  <a:srgbClr val="595959"/>
                </a:solidFill>
                <a:latin typeface="Arial"/>
                <a:cs typeface="Arial"/>
              </a:rPr>
              <a:t>prova;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595959"/>
              </a:buClr>
              <a:buFont typeface="Arial"/>
              <a:buChar char="•"/>
            </a:pPr>
            <a:endParaRPr sz="3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85" dirty="0">
                <a:solidFill>
                  <a:srgbClr val="595959"/>
                </a:solidFill>
                <a:latin typeface="Arial"/>
                <a:cs typeface="Arial"/>
              </a:rPr>
              <a:t>alla </a:t>
            </a:r>
            <a:r>
              <a:rPr sz="2400" spc="-95" dirty="0">
                <a:solidFill>
                  <a:srgbClr val="595959"/>
                </a:solidFill>
                <a:latin typeface="Arial"/>
                <a:cs typeface="Arial"/>
              </a:rPr>
              <a:t>valutazione </a:t>
            </a:r>
            <a:r>
              <a:rPr sz="2400" spc="-65" dirty="0">
                <a:solidFill>
                  <a:srgbClr val="595959"/>
                </a:solidFill>
                <a:latin typeface="Arial"/>
                <a:cs typeface="Arial"/>
              </a:rPr>
              <a:t>delle</a:t>
            </a:r>
            <a:r>
              <a:rPr sz="2400" spc="-20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595959"/>
                </a:solidFill>
                <a:latin typeface="Arial"/>
                <a:cs typeface="Arial"/>
              </a:rPr>
              <a:t>prove.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4849" y="2246807"/>
            <a:ext cx="9021445" cy="0"/>
          </a:xfrm>
          <a:custGeom>
            <a:avLst/>
            <a:gdLst/>
            <a:ahLst/>
            <a:cxnLst/>
            <a:rect l="l" t="t" r="r" b="b"/>
            <a:pathLst>
              <a:path w="9021445">
                <a:moveTo>
                  <a:pt x="0" y="0"/>
                </a:moveTo>
                <a:lnTo>
                  <a:pt x="9021425" y="1"/>
                </a:lnTo>
              </a:path>
            </a:pathLst>
          </a:custGeom>
          <a:ln w="12700">
            <a:solidFill>
              <a:srgbClr val="69C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4849" y="3805516"/>
            <a:ext cx="9021445" cy="0"/>
          </a:xfrm>
          <a:custGeom>
            <a:avLst/>
            <a:gdLst/>
            <a:ahLst/>
            <a:cxnLst/>
            <a:rect l="l" t="t" r="r" b="b"/>
            <a:pathLst>
              <a:path w="9021445">
                <a:moveTo>
                  <a:pt x="0" y="0"/>
                </a:moveTo>
                <a:lnTo>
                  <a:pt x="9021425" y="1"/>
                </a:lnTo>
              </a:path>
            </a:pathLst>
          </a:custGeom>
          <a:ln w="12700">
            <a:solidFill>
              <a:srgbClr val="69C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4849" y="4875707"/>
            <a:ext cx="9021445" cy="0"/>
          </a:xfrm>
          <a:custGeom>
            <a:avLst/>
            <a:gdLst/>
            <a:ahLst/>
            <a:cxnLst/>
            <a:rect l="l" t="t" r="r" b="b"/>
            <a:pathLst>
              <a:path w="9021445">
                <a:moveTo>
                  <a:pt x="0" y="0"/>
                </a:moveTo>
                <a:lnTo>
                  <a:pt x="9021425" y="1"/>
                </a:lnTo>
              </a:path>
            </a:pathLst>
          </a:custGeom>
          <a:ln w="12700">
            <a:solidFill>
              <a:srgbClr val="69C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0" dirty="0"/>
              <a:t>18</a:t>
            </a:fld>
            <a:endParaRPr spc="-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2152" y="1227214"/>
            <a:ext cx="9060180" cy="447802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85"/>
              </a:spcBef>
            </a:pPr>
            <a:r>
              <a:rPr sz="2400" i="1" spc="-240" dirty="0">
                <a:solidFill>
                  <a:srgbClr val="595959"/>
                </a:solidFill>
                <a:latin typeface="Trebuchet MS"/>
                <a:cs typeface="Trebuchet MS"/>
              </a:rPr>
              <a:t>“è </a:t>
            </a:r>
            <a:r>
              <a:rPr sz="2400" i="1" spc="-105" dirty="0">
                <a:solidFill>
                  <a:srgbClr val="595959"/>
                </a:solidFill>
                <a:latin typeface="Trebuchet MS"/>
                <a:cs typeface="Trebuchet MS"/>
              </a:rPr>
              <a:t>necessario </a:t>
            </a:r>
            <a:r>
              <a:rPr sz="2400" i="1" spc="-114" dirty="0">
                <a:solidFill>
                  <a:srgbClr val="595959"/>
                </a:solidFill>
                <a:latin typeface="Trebuchet MS"/>
                <a:cs typeface="Trebuchet MS"/>
              </a:rPr>
              <a:t>muoversi </a:t>
            </a:r>
            <a:r>
              <a:rPr sz="2400" i="1" spc="-135" dirty="0">
                <a:solidFill>
                  <a:srgbClr val="595959"/>
                </a:solidFill>
                <a:latin typeface="Trebuchet MS"/>
                <a:cs typeface="Trebuchet MS"/>
              </a:rPr>
              <a:t>in </a:t>
            </a:r>
            <a:r>
              <a:rPr sz="2400" i="1" spc="-70" dirty="0">
                <a:solidFill>
                  <a:srgbClr val="595959"/>
                </a:solidFill>
                <a:latin typeface="Trebuchet MS"/>
                <a:cs typeface="Trebuchet MS"/>
              </a:rPr>
              <a:t>una </a:t>
            </a:r>
            <a:r>
              <a:rPr sz="2400" i="1" spc="-114" dirty="0">
                <a:solidFill>
                  <a:srgbClr val="595959"/>
                </a:solidFill>
                <a:latin typeface="Trebuchet MS"/>
                <a:cs typeface="Trebuchet MS"/>
              </a:rPr>
              <a:t>dimensione </a:t>
            </a:r>
            <a:r>
              <a:rPr sz="2400" i="1" spc="-125" dirty="0">
                <a:solidFill>
                  <a:srgbClr val="595959"/>
                </a:solidFill>
                <a:latin typeface="Trebuchet MS"/>
                <a:cs typeface="Trebuchet MS"/>
              </a:rPr>
              <a:t>ampia, </a:t>
            </a:r>
            <a:r>
              <a:rPr sz="2400" i="1" spc="-120" dirty="0">
                <a:solidFill>
                  <a:srgbClr val="595959"/>
                </a:solidFill>
                <a:latin typeface="Trebuchet MS"/>
                <a:cs typeface="Trebuchet MS"/>
              </a:rPr>
              <a:t>che </a:t>
            </a:r>
            <a:r>
              <a:rPr sz="2400" i="1" spc="-140" dirty="0">
                <a:solidFill>
                  <a:srgbClr val="595959"/>
                </a:solidFill>
                <a:latin typeface="Trebuchet MS"/>
                <a:cs typeface="Trebuchet MS"/>
              </a:rPr>
              <a:t>implica  </a:t>
            </a:r>
            <a:r>
              <a:rPr sz="2400" i="1" spc="-145" dirty="0">
                <a:solidFill>
                  <a:srgbClr val="595959"/>
                </a:solidFill>
                <a:latin typeface="Trebuchet MS"/>
                <a:cs typeface="Trebuchet MS"/>
              </a:rPr>
              <a:t>un’interazione </a:t>
            </a:r>
            <a:r>
              <a:rPr sz="2400" i="1" spc="-140" dirty="0">
                <a:solidFill>
                  <a:srgbClr val="595959"/>
                </a:solidFill>
                <a:latin typeface="Trebuchet MS"/>
                <a:cs typeface="Trebuchet MS"/>
              </a:rPr>
              <a:t>nei </a:t>
            </a:r>
            <a:r>
              <a:rPr sz="2400" i="1" spc="-125" dirty="0">
                <a:solidFill>
                  <a:srgbClr val="595959"/>
                </a:solidFill>
                <a:latin typeface="Trebuchet MS"/>
                <a:cs typeface="Trebuchet MS"/>
              </a:rPr>
              <a:t>percorsi </a:t>
            </a:r>
            <a:r>
              <a:rPr sz="2400" i="1" spc="-145" dirty="0">
                <a:solidFill>
                  <a:srgbClr val="595959"/>
                </a:solidFill>
                <a:latin typeface="Trebuchet MS"/>
                <a:cs typeface="Trebuchet MS"/>
              </a:rPr>
              <a:t>di </a:t>
            </a:r>
            <a:r>
              <a:rPr sz="2400" i="1" spc="-135" dirty="0">
                <a:solidFill>
                  <a:srgbClr val="595959"/>
                </a:solidFill>
                <a:latin typeface="Trebuchet MS"/>
                <a:cs typeface="Trebuchet MS"/>
              </a:rPr>
              <a:t>apprendimento, </a:t>
            </a:r>
            <a:r>
              <a:rPr sz="2400" i="1" spc="-95" dirty="0">
                <a:solidFill>
                  <a:srgbClr val="595959"/>
                </a:solidFill>
                <a:latin typeface="Trebuchet MS"/>
                <a:cs typeface="Trebuchet MS"/>
              </a:rPr>
              <a:t>guidata </a:t>
            </a:r>
            <a:r>
              <a:rPr sz="2400" i="1" spc="-65" dirty="0">
                <a:solidFill>
                  <a:srgbClr val="595959"/>
                </a:solidFill>
                <a:latin typeface="Trebuchet MS"/>
                <a:cs typeface="Trebuchet MS"/>
              </a:rPr>
              <a:t>da </a:t>
            </a:r>
            <a:r>
              <a:rPr sz="2400" i="1" spc="-130" dirty="0">
                <a:solidFill>
                  <a:srgbClr val="595959"/>
                </a:solidFill>
                <a:latin typeface="Trebuchet MS"/>
                <a:cs typeface="Trebuchet MS"/>
              </a:rPr>
              <a:t>docenti </a:t>
            </a:r>
            <a:r>
              <a:rPr sz="2400" i="1" spc="-120" dirty="0">
                <a:solidFill>
                  <a:srgbClr val="595959"/>
                </a:solidFill>
                <a:latin typeface="Trebuchet MS"/>
                <a:cs typeface="Trebuchet MS"/>
              </a:rPr>
              <a:t>che  </a:t>
            </a:r>
            <a:r>
              <a:rPr sz="2400" i="1" spc="-105" dirty="0">
                <a:solidFill>
                  <a:srgbClr val="595959"/>
                </a:solidFill>
                <a:latin typeface="Trebuchet MS"/>
                <a:cs typeface="Trebuchet MS"/>
              </a:rPr>
              <a:t>sviluppano</a:t>
            </a:r>
            <a:r>
              <a:rPr sz="2400" i="1" spc="-19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400" i="1" spc="-70" dirty="0">
                <a:solidFill>
                  <a:srgbClr val="595959"/>
                </a:solidFill>
                <a:latin typeface="Trebuchet MS"/>
                <a:cs typeface="Trebuchet MS"/>
              </a:rPr>
              <a:t>una</a:t>
            </a:r>
            <a:r>
              <a:rPr sz="2400" i="1" spc="-18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400" i="1" spc="-125" dirty="0">
                <a:solidFill>
                  <a:srgbClr val="595959"/>
                </a:solidFill>
                <a:latin typeface="Trebuchet MS"/>
                <a:cs typeface="Trebuchet MS"/>
              </a:rPr>
              <a:t>concertazione</a:t>
            </a:r>
            <a:r>
              <a:rPr sz="2400" i="1" spc="-19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400" i="1" spc="-30" dirty="0">
                <a:solidFill>
                  <a:srgbClr val="595959"/>
                </a:solidFill>
                <a:latin typeface="Trebuchet MS"/>
                <a:cs typeface="Trebuchet MS"/>
              </a:rPr>
              <a:t>a</a:t>
            </a:r>
            <a:r>
              <a:rPr sz="2400" i="1" spc="-18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400" i="1" spc="-165" dirty="0">
                <a:solidFill>
                  <a:srgbClr val="595959"/>
                </a:solidFill>
                <a:latin typeface="Trebuchet MS"/>
                <a:cs typeface="Trebuchet MS"/>
              </a:rPr>
              <a:t>livello</a:t>
            </a:r>
            <a:r>
              <a:rPr sz="2400" i="1" spc="-19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400" i="1" spc="-145" dirty="0">
                <a:solidFill>
                  <a:srgbClr val="595959"/>
                </a:solidFill>
                <a:latin typeface="Trebuchet MS"/>
                <a:cs typeface="Trebuchet MS"/>
              </a:rPr>
              <a:t>di</a:t>
            </a:r>
            <a:r>
              <a:rPr sz="2400" i="1" spc="-19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400" i="1" spc="-120" dirty="0">
                <a:solidFill>
                  <a:srgbClr val="595959"/>
                </a:solidFill>
                <a:latin typeface="Trebuchet MS"/>
                <a:cs typeface="Trebuchet MS"/>
              </a:rPr>
              <a:t>impostazione</a:t>
            </a:r>
            <a:r>
              <a:rPr sz="2400" i="1" spc="-19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400" i="1" spc="-100" dirty="0">
                <a:solidFill>
                  <a:srgbClr val="595959"/>
                </a:solidFill>
                <a:latin typeface="Trebuchet MS"/>
                <a:cs typeface="Trebuchet MS"/>
              </a:rPr>
              <a:t>programmatoria</a:t>
            </a:r>
            <a:r>
              <a:rPr sz="2400" i="1" spc="-18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400" i="1" spc="-145" dirty="0">
                <a:solidFill>
                  <a:srgbClr val="595959"/>
                </a:solidFill>
                <a:latin typeface="Trebuchet MS"/>
                <a:cs typeface="Trebuchet MS"/>
              </a:rPr>
              <a:t>e  </a:t>
            </a:r>
            <a:r>
              <a:rPr sz="2400" i="1" spc="-120" dirty="0">
                <a:solidFill>
                  <a:srgbClr val="595959"/>
                </a:solidFill>
                <a:latin typeface="Trebuchet MS"/>
                <a:cs typeface="Trebuchet MS"/>
              </a:rPr>
              <a:t>che </a:t>
            </a:r>
            <a:r>
              <a:rPr sz="2400" i="1" spc="-100" dirty="0">
                <a:solidFill>
                  <a:srgbClr val="595959"/>
                </a:solidFill>
                <a:latin typeface="Trebuchet MS"/>
                <a:cs typeface="Trebuchet MS"/>
              </a:rPr>
              <a:t>impostano </a:t>
            </a:r>
            <a:r>
              <a:rPr sz="2400" i="1" spc="-204" dirty="0">
                <a:solidFill>
                  <a:srgbClr val="595959"/>
                </a:solidFill>
                <a:latin typeface="Trebuchet MS"/>
                <a:cs typeface="Trebuchet MS"/>
              </a:rPr>
              <a:t>il </a:t>
            </a:r>
            <a:r>
              <a:rPr sz="2400" i="1" spc="-130" dirty="0">
                <a:solidFill>
                  <a:srgbClr val="595959"/>
                </a:solidFill>
                <a:latin typeface="Trebuchet MS"/>
                <a:cs typeface="Trebuchet MS"/>
              </a:rPr>
              <a:t>loro </a:t>
            </a:r>
            <a:r>
              <a:rPr sz="2400" i="1" spc="-145" dirty="0">
                <a:solidFill>
                  <a:srgbClr val="595959"/>
                </a:solidFill>
                <a:latin typeface="Trebuchet MS"/>
                <a:cs typeface="Trebuchet MS"/>
              </a:rPr>
              <a:t>itinerario </a:t>
            </a:r>
            <a:r>
              <a:rPr sz="2400" i="1" spc="-140" dirty="0">
                <a:solidFill>
                  <a:srgbClr val="595959"/>
                </a:solidFill>
                <a:latin typeface="Trebuchet MS"/>
                <a:cs typeface="Trebuchet MS"/>
              </a:rPr>
              <a:t>curriculare </a:t>
            </a:r>
            <a:r>
              <a:rPr sz="2400" i="1" spc="-114" dirty="0">
                <a:solidFill>
                  <a:srgbClr val="595959"/>
                </a:solidFill>
                <a:latin typeface="Trebuchet MS"/>
                <a:cs typeface="Trebuchet MS"/>
              </a:rPr>
              <a:t>facendo </a:t>
            </a:r>
            <a:r>
              <a:rPr sz="2400" i="1" spc="-130" dirty="0">
                <a:solidFill>
                  <a:srgbClr val="595959"/>
                </a:solidFill>
                <a:latin typeface="Trebuchet MS"/>
                <a:cs typeface="Trebuchet MS"/>
              </a:rPr>
              <a:t>leva </a:t>
            </a:r>
            <a:r>
              <a:rPr sz="2400" i="1" spc="-110" dirty="0">
                <a:solidFill>
                  <a:srgbClr val="595959"/>
                </a:solidFill>
                <a:latin typeface="Trebuchet MS"/>
                <a:cs typeface="Trebuchet MS"/>
              </a:rPr>
              <a:t>sui </a:t>
            </a:r>
            <a:r>
              <a:rPr sz="2400" i="1" spc="-145" dirty="0">
                <a:solidFill>
                  <a:srgbClr val="595959"/>
                </a:solidFill>
                <a:latin typeface="Trebuchet MS"/>
                <a:cs typeface="Trebuchet MS"/>
              </a:rPr>
              <a:t>‘nodi </a:t>
            </a:r>
            <a:r>
              <a:rPr sz="2400" i="1" spc="-150" dirty="0">
                <a:solidFill>
                  <a:srgbClr val="595959"/>
                </a:solidFill>
                <a:latin typeface="Trebuchet MS"/>
                <a:cs typeface="Trebuchet MS"/>
              </a:rPr>
              <a:t>tematici  </a:t>
            </a:r>
            <a:r>
              <a:rPr sz="2400" i="1" spc="-185" dirty="0">
                <a:solidFill>
                  <a:srgbClr val="595959"/>
                </a:solidFill>
                <a:latin typeface="Trebuchet MS"/>
                <a:cs typeface="Trebuchet MS"/>
              </a:rPr>
              <a:t>plurisciplinari’.</a:t>
            </a:r>
            <a:endParaRPr sz="2400">
              <a:latin typeface="Trebuchet MS"/>
              <a:cs typeface="Trebuchet MS"/>
            </a:endParaRPr>
          </a:p>
          <a:p>
            <a:pPr marL="12700" marR="29845">
              <a:lnSpc>
                <a:spcPct val="89900"/>
              </a:lnSpc>
              <a:spcBef>
                <a:spcPts val="1010"/>
              </a:spcBef>
            </a:pPr>
            <a:r>
              <a:rPr sz="2400" i="1" spc="-120" dirty="0">
                <a:solidFill>
                  <a:srgbClr val="595959"/>
                </a:solidFill>
                <a:latin typeface="Trebuchet MS"/>
                <a:cs typeface="Trebuchet MS"/>
              </a:rPr>
              <a:t>Nel </a:t>
            </a:r>
            <a:r>
              <a:rPr sz="2400" i="1" spc="-65" dirty="0">
                <a:solidFill>
                  <a:srgbClr val="595959"/>
                </a:solidFill>
                <a:latin typeface="Trebuchet MS"/>
                <a:cs typeface="Trebuchet MS"/>
              </a:rPr>
              <a:t>caso </a:t>
            </a:r>
            <a:r>
              <a:rPr sz="2400" i="1" spc="-135" dirty="0">
                <a:solidFill>
                  <a:srgbClr val="595959"/>
                </a:solidFill>
                <a:latin typeface="Trebuchet MS"/>
                <a:cs typeface="Trebuchet MS"/>
              </a:rPr>
              <a:t>in cui </a:t>
            </a:r>
            <a:r>
              <a:rPr sz="2400" i="1" spc="-204" dirty="0">
                <a:solidFill>
                  <a:srgbClr val="595959"/>
                </a:solidFill>
                <a:latin typeface="Trebuchet MS"/>
                <a:cs typeface="Trebuchet MS"/>
              </a:rPr>
              <a:t>il </a:t>
            </a:r>
            <a:r>
              <a:rPr sz="2400" i="1" spc="-95" dirty="0">
                <a:solidFill>
                  <a:srgbClr val="595959"/>
                </a:solidFill>
                <a:latin typeface="Trebuchet MS"/>
                <a:cs typeface="Trebuchet MS"/>
              </a:rPr>
              <a:t>Ministro </a:t>
            </a:r>
            <a:r>
              <a:rPr sz="2400" i="1" spc="-125" dirty="0">
                <a:solidFill>
                  <a:srgbClr val="595959"/>
                </a:solidFill>
                <a:latin typeface="Trebuchet MS"/>
                <a:cs typeface="Trebuchet MS"/>
              </a:rPr>
              <a:t>stabilisca </a:t>
            </a:r>
            <a:r>
              <a:rPr sz="2400" i="1" spc="-145" dirty="0">
                <a:solidFill>
                  <a:srgbClr val="595959"/>
                </a:solidFill>
                <a:latin typeface="Trebuchet MS"/>
                <a:cs typeface="Trebuchet MS"/>
              </a:rPr>
              <a:t>di </a:t>
            </a:r>
            <a:r>
              <a:rPr sz="2400" i="1" spc="-120" dirty="0">
                <a:solidFill>
                  <a:srgbClr val="595959"/>
                </a:solidFill>
                <a:latin typeface="Trebuchet MS"/>
                <a:cs typeface="Trebuchet MS"/>
              </a:rPr>
              <a:t>coinvolgere </a:t>
            </a:r>
            <a:r>
              <a:rPr sz="2400" i="1" spc="-135" dirty="0">
                <a:solidFill>
                  <a:srgbClr val="595959"/>
                </a:solidFill>
                <a:latin typeface="Trebuchet MS"/>
                <a:cs typeface="Trebuchet MS"/>
              </a:rPr>
              <a:t>più </a:t>
            </a:r>
            <a:r>
              <a:rPr sz="2400" i="1" spc="-140" dirty="0">
                <a:solidFill>
                  <a:srgbClr val="595959"/>
                </a:solidFill>
                <a:latin typeface="Trebuchet MS"/>
                <a:cs typeface="Trebuchet MS"/>
              </a:rPr>
              <a:t>discipline […] </a:t>
            </a:r>
            <a:r>
              <a:rPr sz="2400" i="1" spc="-185" dirty="0">
                <a:solidFill>
                  <a:srgbClr val="595959"/>
                </a:solidFill>
                <a:latin typeface="Trebuchet MS"/>
                <a:cs typeface="Trebuchet MS"/>
              </a:rPr>
              <a:t>le  </a:t>
            </a:r>
            <a:r>
              <a:rPr sz="2400" i="1" spc="-135" dirty="0">
                <a:solidFill>
                  <a:srgbClr val="595959"/>
                </a:solidFill>
                <a:latin typeface="Trebuchet MS"/>
                <a:cs typeface="Trebuchet MS"/>
              </a:rPr>
              <a:t>tracce </a:t>
            </a:r>
            <a:r>
              <a:rPr sz="2400" i="1" spc="-85" dirty="0">
                <a:solidFill>
                  <a:srgbClr val="595959"/>
                </a:solidFill>
                <a:latin typeface="Trebuchet MS"/>
                <a:cs typeface="Trebuchet MS"/>
              </a:rPr>
              <a:t>dovranno </a:t>
            </a:r>
            <a:r>
              <a:rPr sz="2400" i="1" spc="-125" dirty="0">
                <a:solidFill>
                  <a:srgbClr val="595959"/>
                </a:solidFill>
                <a:latin typeface="Trebuchet MS"/>
                <a:cs typeface="Trebuchet MS"/>
              </a:rPr>
              <a:t>proporre </a:t>
            </a:r>
            <a:r>
              <a:rPr sz="2400" i="1" spc="-130" dirty="0">
                <a:solidFill>
                  <a:srgbClr val="595959"/>
                </a:solidFill>
                <a:latin typeface="Trebuchet MS"/>
                <a:cs typeface="Trebuchet MS"/>
              </a:rPr>
              <a:t>situazioni problematiche </a:t>
            </a:r>
            <a:r>
              <a:rPr sz="2400" i="1" spc="-125" dirty="0">
                <a:solidFill>
                  <a:srgbClr val="595959"/>
                </a:solidFill>
                <a:latin typeface="Trebuchet MS"/>
                <a:cs typeface="Trebuchet MS"/>
              </a:rPr>
              <a:t>dalla </a:t>
            </a:r>
            <a:r>
              <a:rPr sz="2400" i="1" spc="-135" dirty="0">
                <a:solidFill>
                  <a:srgbClr val="595959"/>
                </a:solidFill>
                <a:latin typeface="Trebuchet MS"/>
                <a:cs typeface="Trebuchet MS"/>
              </a:rPr>
              <a:t>risoluzione</a:t>
            </a:r>
            <a:r>
              <a:rPr sz="2400" i="1" spc="-49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400" i="1" spc="-170" dirty="0">
                <a:solidFill>
                  <a:srgbClr val="595959"/>
                </a:solidFill>
                <a:latin typeface="Trebuchet MS"/>
                <a:cs typeface="Trebuchet MS"/>
              </a:rPr>
              <a:t>delle  </a:t>
            </a:r>
            <a:r>
              <a:rPr sz="2400" i="1" spc="-130" dirty="0">
                <a:solidFill>
                  <a:srgbClr val="595959"/>
                </a:solidFill>
                <a:latin typeface="Trebuchet MS"/>
                <a:cs typeface="Trebuchet MS"/>
              </a:rPr>
              <a:t>quali </a:t>
            </a:r>
            <a:r>
              <a:rPr sz="2400" i="1" spc="-125" dirty="0">
                <a:solidFill>
                  <a:srgbClr val="595959"/>
                </a:solidFill>
                <a:latin typeface="Trebuchet MS"/>
                <a:cs typeface="Trebuchet MS"/>
              </a:rPr>
              <a:t>la </a:t>
            </a:r>
            <a:r>
              <a:rPr sz="2400" i="1" spc="-105" dirty="0">
                <a:solidFill>
                  <a:srgbClr val="595959"/>
                </a:solidFill>
                <a:latin typeface="Trebuchet MS"/>
                <a:cs typeface="Trebuchet MS"/>
              </a:rPr>
              <a:t>Commissione </a:t>
            </a:r>
            <a:r>
              <a:rPr sz="2400" i="1" spc="-114" dirty="0">
                <a:solidFill>
                  <a:srgbClr val="595959"/>
                </a:solidFill>
                <a:latin typeface="Trebuchet MS"/>
                <a:cs typeface="Trebuchet MS"/>
              </a:rPr>
              <a:t>potrà </a:t>
            </a:r>
            <a:r>
              <a:rPr sz="2400" i="1" spc="-140" dirty="0">
                <a:solidFill>
                  <a:srgbClr val="595959"/>
                </a:solidFill>
                <a:latin typeface="Trebuchet MS"/>
                <a:cs typeface="Trebuchet MS"/>
              </a:rPr>
              <a:t>evincere </a:t>
            </a:r>
            <a:r>
              <a:rPr sz="2400" i="1" spc="-204" dirty="0">
                <a:solidFill>
                  <a:srgbClr val="595959"/>
                </a:solidFill>
                <a:latin typeface="Trebuchet MS"/>
                <a:cs typeface="Trebuchet MS"/>
              </a:rPr>
              <a:t>il </a:t>
            </a:r>
            <a:r>
              <a:rPr sz="2400" i="1" spc="-165" dirty="0">
                <a:solidFill>
                  <a:srgbClr val="595959"/>
                </a:solidFill>
                <a:latin typeface="Trebuchet MS"/>
                <a:cs typeface="Trebuchet MS"/>
              </a:rPr>
              <a:t>livello </a:t>
            </a:r>
            <a:r>
              <a:rPr sz="2400" i="1" spc="-145" dirty="0">
                <a:solidFill>
                  <a:srgbClr val="595959"/>
                </a:solidFill>
                <a:latin typeface="Trebuchet MS"/>
                <a:cs typeface="Trebuchet MS"/>
              </a:rPr>
              <a:t>di </a:t>
            </a:r>
            <a:r>
              <a:rPr sz="2400" i="1" spc="-95" dirty="0">
                <a:solidFill>
                  <a:srgbClr val="595959"/>
                </a:solidFill>
                <a:latin typeface="Trebuchet MS"/>
                <a:cs typeface="Trebuchet MS"/>
              </a:rPr>
              <a:t>raggiungimento </a:t>
            </a:r>
            <a:r>
              <a:rPr sz="2400" i="1" spc="-125" dirty="0">
                <a:solidFill>
                  <a:srgbClr val="595959"/>
                </a:solidFill>
                <a:latin typeface="Trebuchet MS"/>
                <a:cs typeface="Trebuchet MS"/>
              </a:rPr>
              <a:t>degli  </a:t>
            </a:r>
            <a:r>
              <a:rPr sz="2400" i="1" spc="-160" dirty="0">
                <a:solidFill>
                  <a:srgbClr val="595959"/>
                </a:solidFill>
                <a:latin typeface="Trebuchet MS"/>
                <a:cs typeface="Trebuchet MS"/>
              </a:rPr>
              <a:t>obiettivi </a:t>
            </a:r>
            <a:r>
              <a:rPr sz="2400" i="1" spc="-145" dirty="0">
                <a:solidFill>
                  <a:srgbClr val="595959"/>
                </a:solidFill>
                <a:latin typeface="Trebuchet MS"/>
                <a:cs typeface="Trebuchet MS"/>
              </a:rPr>
              <a:t>di </a:t>
            </a:r>
            <a:r>
              <a:rPr sz="2400" i="1" spc="-120" dirty="0">
                <a:solidFill>
                  <a:srgbClr val="595959"/>
                </a:solidFill>
                <a:latin typeface="Trebuchet MS"/>
                <a:cs typeface="Trebuchet MS"/>
              </a:rPr>
              <a:t>apprendimento </a:t>
            </a:r>
            <a:r>
              <a:rPr sz="2400" i="1" spc="-145" dirty="0">
                <a:solidFill>
                  <a:srgbClr val="595959"/>
                </a:solidFill>
                <a:latin typeface="Trebuchet MS"/>
                <a:cs typeface="Trebuchet MS"/>
              </a:rPr>
              <a:t>di </a:t>
            </a:r>
            <a:r>
              <a:rPr sz="2400" i="1" spc="-95" dirty="0">
                <a:solidFill>
                  <a:srgbClr val="595959"/>
                </a:solidFill>
                <a:latin typeface="Trebuchet MS"/>
                <a:cs typeface="Trebuchet MS"/>
              </a:rPr>
              <a:t>ciascun</a:t>
            </a:r>
            <a:r>
              <a:rPr sz="2400" i="1" spc="-37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400" i="1" spc="-200" dirty="0">
                <a:solidFill>
                  <a:srgbClr val="595959"/>
                </a:solidFill>
                <a:latin typeface="Trebuchet MS"/>
                <a:cs typeface="Trebuchet MS"/>
              </a:rPr>
              <a:t>indirizzo”.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050">
              <a:latin typeface="Times New Roman"/>
              <a:cs typeface="Times New Roman"/>
            </a:endParaRPr>
          </a:p>
          <a:p>
            <a:pPr marL="12700" marR="522605">
              <a:lnSpc>
                <a:spcPts val="1930"/>
              </a:lnSpc>
            </a:pPr>
            <a:r>
              <a:rPr sz="1800" spc="-80" dirty="0">
                <a:solidFill>
                  <a:srgbClr val="595959"/>
                </a:solidFill>
                <a:latin typeface="Arial"/>
                <a:cs typeface="Arial"/>
              </a:rPr>
              <a:t>Nel </a:t>
            </a:r>
            <a:r>
              <a:rPr sz="1800" spc="-140" dirty="0">
                <a:solidFill>
                  <a:srgbClr val="595959"/>
                </a:solidFill>
                <a:latin typeface="Arial"/>
                <a:cs typeface="Arial"/>
              </a:rPr>
              <a:t>caso </a:t>
            </a:r>
            <a:r>
              <a:rPr sz="1800" spc="-25" dirty="0">
                <a:solidFill>
                  <a:srgbClr val="595959"/>
                </a:solidFill>
                <a:latin typeface="Arial"/>
                <a:cs typeface="Arial"/>
              </a:rPr>
              <a:t>in </a:t>
            </a:r>
            <a:r>
              <a:rPr sz="1800" spc="-65" dirty="0">
                <a:solidFill>
                  <a:srgbClr val="595959"/>
                </a:solidFill>
                <a:latin typeface="Arial"/>
                <a:cs typeface="Arial"/>
              </a:rPr>
              <a:t>cui </a:t>
            </a:r>
            <a:r>
              <a:rPr sz="1800" spc="-70" dirty="0">
                <a:solidFill>
                  <a:srgbClr val="595959"/>
                </a:solidFill>
                <a:latin typeface="Arial"/>
                <a:cs typeface="Arial"/>
              </a:rPr>
              <a:t>la </a:t>
            </a:r>
            <a:r>
              <a:rPr sz="1800" spc="-80" dirty="0">
                <a:solidFill>
                  <a:srgbClr val="595959"/>
                </a:solidFill>
                <a:latin typeface="Arial"/>
                <a:cs typeface="Arial"/>
              </a:rPr>
              <a:t>prova </a:t>
            </a:r>
            <a:r>
              <a:rPr sz="1800" spc="-90" dirty="0">
                <a:solidFill>
                  <a:srgbClr val="595959"/>
                </a:solidFill>
                <a:latin typeface="Arial"/>
                <a:cs typeface="Arial"/>
              </a:rPr>
              <a:t>contenga </a:t>
            </a:r>
            <a:r>
              <a:rPr sz="1800" spc="-35" dirty="0">
                <a:solidFill>
                  <a:srgbClr val="595959"/>
                </a:solidFill>
                <a:latin typeface="Arial"/>
                <a:cs typeface="Arial"/>
              </a:rPr>
              <a:t>più </a:t>
            </a:r>
            <a:r>
              <a:rPr sz="1800" spc="-60" dirty="0">
                <a:solidFill>
                  <a:srgbClr val="595959"/>
                </a:solidFill>
                <a:latin typeface="Arial"/>
                <a:cs typeface="Arial"/>
              </a:rPr>
              <a:t>discipline, </a:t>
            </a:r>
            <a:r>
              <a:rPr sz="1800" spc="-95" dirty="0">
                <a:solidFill>
                  <a:srgbClr val="595959"/>
                </a:solidFill>
                <a:latin typeface="Arial"/>
                <a:cs typeface="Arial"/>
              </a:rPr>
              <a:t>saranno </a:t>
            </a:r>
            <a:r>
              <a:rPr sz="1800" spc="-45" dirty="0">
                <a:solidFill>
                  <a:srgbClr val="595959"/>
                </a:solidFill>
                <a:latin typeface="Arial"/>
                <a:cs typeface="Arial"/>
              </a:rPr>
              <a:t>proposti </a:t>
            </a:r>
            <a:r>
              <a:rPr sz="1800" spc="-30" dirty="0">
                <a:solidFill>
                  <a:srgbClr val="595959"/>
                </a:solidFill>
                <a:latin typeface="Arial"/>
                <a:cs typeface="Arial"/>
              </a:rPr>
              <a:t>temi, </a:t>
            </a:r>
            <a:r>
              <a:rPr sz="1800" spc="-55" dirty="0">
                <a:solidFill>
                  <a:srgbClr val="595959"/>
                </a:solidFill>
                <a:latin typeface="Arial"/>
                <a:cs typeface="Arial"/>
              </a:rPr>
              <a:t>argomenti, </a:t>
            </a:r>
            <a:r>
              <a:rPr sz="1800" spc="-60" dirty="0">
                <a:solidFill>
                  <a:srgbClr val="595959"/>
                </a:solidFill>
                <a:latin typeface="Arial"/>
                <a:cs typeface="Arial"/>
              </a:rPr>
              <a:t>situazioni  </a:t>
            </a:r>
            <a:r>
              <a:rPr sz="1800" spc="-55" dirty="0">
                <a:solidFill>
                  <a:srgbClr val="595959"/>
                </a:solidFill>
                <a:latin typeface="Arial"/>
                <a:cs typeface="Arial"/>
              </a:rPr>
              <a:t>problematiche </a:t>
            </a:r>
            <a:r>
              <a:rPr sz="1800" spc="-100" dirty="0">
                <a:solidFill>
                  <a:srgbClr val="595959"/>
                </a:solidFill>
                <a:latin typeface="Arial"/>
                <a:cs typeface="Arial"/>
              </a:rPr>
              <a:t>che </a:t>
            </a:r>
            <a:r>
              <a:rPr sz="1800" spc="-85" dirty="0">
                <a:solidFill>
                  <a:srgbClr val="595959"/>
                </a:solidFill>
                <a:latin typeface="Arial"/>
                <a:cs typeface="Arial"/>
              </a:rPr>
              <a:t>consentano, </a:t>
            </a:r>
            <a:r>
              <a:rPr sz="1800" spc="-25" dirty="0">
                <a:solidFill>
                  <a:srgbClr val="595959"/>
                </a:solidFill>
                <a:latin typeface="Arial"/>
                <a:cs typeface="Arial"/>
              </a:rPr>
              <a:t>in </a:t>
            </a:r>
            <a:r>
              <a:rPr sz="1800" spc="-60" dirty="0">
                <a:solidFill>
                  <a:srgbClr val="595959"/>
                </a:solidFill>
                <a:latin typeface="Arial"/>
                <a:cs typeface="Arial"/>
              </a:rPr>
              <a:t>modo </a:t>
            </a:r>
            <a:r>
              <a:rPr sz="1800" spc="-50" dirty="0">
                <a:solidFill>
                  <a:srgbClr val="595959"/>
                </a:solidFill>
                <a:latin typeface="Arial"/>
                <a:cs typeface="Arial"/>
              </a:rPr>
              <a:t>integrato, </a:t>
            </a:r>
            <a:r>
              <a:rPr sz="1800" spc="-25" dirty="0">
                <a:solidFill>
                  <a:srgbClr val="595959"/>
                </a:solidFill>
                <a:latin typeface="Arial"/>
                <a:cs typeface="Arial"/>
              </a:rPr>
              <a:t>di </a:t>
            </a:r>
            <a:r>
              <a:rPr sz="1800" spc="-75" dirty="0">
                <a:solidFill>
                  <a:srgbClr val="595959"/>
                </a:solidFill>
                <a:latin typeface="Arial"/>
                <a:cs typeface="Arial"/>
              </a:rPr>
              <a:t>accertare </a:t>
            </a:r>
            <a:r>
              <a:rPr sz="1800" spc="-50" dirty="0">
                <a:solidFill>
                  <a:srgbClr val="595959"/>
                </a:solidFill>
                <a:latin typeface="Arial"/>
                <a:cs typeface="Arial"/>
              </a:rPr>
              <a:t>le </a:t>
            </a:r>
            <a:r>
              <a:rPr sz="1800" spc="-110" dirty="0">
                <a:solidFill>
                  <a:srgbClr val="595959"/>
                </a:solidFill>
                <a:latin typeface="Arial"/>
                <a:cs typeface="Arial"/>
              </a:rPr>
              <a:t>conoscenze, </a:t>
            </a:r>
            <a:r>
              <a:rPr sz="1800" spc="-35" dirty="0">
                <a:solidFill>
                  <a:srgbClr val="595959"/>
                </a:solidFill>
                <a:latin typeface="Arial"/>
                <a:cs typeface="Arial"/>
              </a:rPr>
              <a:t>abilità </a:t>
            </a:r>
            <a:r>
              <a:rPr sz="1800" spc="-110" dirty="0">
                <a:solidFill>
                  <a:srgbClr val="595959"/>
                </a:solidFill>
                <a:latin typeface="Arial"/>
                <a:cs typeface="Arial"/>
              </a:rPr>
              <a:t>e  </a:t>
            </a:r>
            <a:r>
              <a:rPr sz="1800" spc="-90" dirty="0">
                <a:solidFill>
                  <a:srgbClr val="595959"/>
                </a:solidFill>
                <a:latin typeface="Arial"/>
                <a:cs typeface="Arial"/>
              </a:rPr>
              <a:t>competenze </a:t>
            </a:r>
            <a:r>
              <a:rPr sz="1800" spc="-45" dirty="0">
                <a:solidFill>
                  <a:srgbClr val="595959"/>
                </a:solidFill>
                <a:latin typeface="Arial"/>
                <a:cs typeface="Arial"/>
              </a:rPr>
              <a:t>relative </a:t>
            </a:r>
            <a:r>
              <a:rPr sz="1800" spc="-70" dirty="0">
                <a:solidFill>
                  <a:srgbClr val="595959"/>
                </a:solidFill>
                <a:latin typeface="Arial"/>
                <a:cs typeface="Arial"/>
              </a:rPr>
              <a:t>agli </a:t>
            </a:r>
            <a:r>
              <a:rPr sz="1800" spc="-65" dirty="0">
                <a:solidFill>
                  <a:srgbClr val="595959"/>
                </a:solidFill>
                <a:latin typeface="Arial"/>
                <a:cs typeface="Arial"/>
              </a:rPr>
              <a:t>specifici </a:t>
            </a:r>
            <a:r>
              <a:rPr sz="1800" spc="-50" dirty="0">
                <a:solidFill>
                  <a:srgbClr val="595959"/>
                </a:solidFill>
                <a:latin typeface="Arial"/>
                <a:cs typeface="Arial"/>
              </a:rPr>
              <a:t>indirizzi </a:t>
            </a:r>
            <a:r>
              <a:rPr sz="1800" spc="-25" dirty="0">
                <a:solidFill>
                  <a:srgbClr val="595959"/>
                </a:solidFill>
                <a:latin typeface="Arial"/>
                <a:cs typeface="Arial"/>
              </a:rPr>
              <a:t>di </a:t>
            </a:r>
            <a:r>
              <a:rPr sz="1800" spc="-50" dirty="0">
                <a:solidFill>
                  <a:srgbClr val="595959"/>
                </a:solidFill>
                <a:latin typeface="Arial"/>
                <a:cs typeface="Arial"/>
              </a:rPr>
              <a:t>studio </a:t>
            </a:r>
            <a:r>
              <a:rPr sz="1800" spc="-110" dirty="0">
                <a:solidFill>
                  <a:srgbClr val="595959"/>
                </a:solidFill>
                <a:latin typeface="Arial"/>
                <a:cs typeface="Arial"/>
              </a:rPr>
              <a:t>e </a:t>
            </a:r>
            <a:r>
              <a:rPr sz="1800" spc="-35" dirty="0">
                <a:solidFill>
                  <a:srgbClr val="595959"/>
                </a:solidFill>
                <a:latin typeface="Arial"/>
                <a:cs typeface="Arial"/>
              </a:rPr>
              <a:t>afferenti </a:t>
            </a:r>
            <a:r>
              <a:rPr sz="1800" spc="-65" dirty="0">
                <a:solidFill>
                  <a:srgbClr val="595959"/>
                </a:solidFill>
                <a:latin typeface="Arial"/>
                <a:cs typeface="Arial"/>
              </a:rPr>
              <a:t>ai diversi </a:t>
            </a:r>
            <a:r>
              <a:rPr sz="1800" spc="-25" dirty="0">
                <a:solidFill>
                  <a:srgbClr val="595959"/>
                </a:solidFill>
                <a:latin typeface="Arial"/>
                <a:cs typeface="Arial"/>
              </a:rPr>
              <a:t>ambiti</a:t>
            </a:r>
            <a:r>
              <a:rPr sz="1800" spc="-27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595959"/>
                </a:solidFill>
                <a:latin typeface="Arial"/>
                <a:cs typeface="Arial"/>
              </a:rPr>
              <a:t>disciplinari.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2153" y="317830"/>
            <a:ext cx="73837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LE </a:t>
            </a:r>
            <a:r>
              <a:rPr spc="-10" dirty="0"/>
              <a:t>INDICAZIONI </a:t>
            </a:r>
            <a:r>
              <a:rPr spc="-20" dirty="0"/>
              <a:t>METODOLOGICHE </a:t>
            </a:r>
            <a:r>
              <a:rPr spc="-10" dirty="0"/>
              <a:t>SPECIFICANO</a:t>
            </a:r>
            <a:r>
              <a:rPr spc="90" dirty="0"/>
              <a:t> </a:t>
            </a:r>
            <a:r>
              <a:rPr spc="-10" dirty="0"/>
              <a:t>CHE:</a:t>
            </a:r>
          </a:p>
        </p:txBody>
      </p:sp>
      <p:sp>
        <p:nvSpPr>
          <p:cNvPr id="4" name="object 4"/>
          <p:cNvSpPr/>
          <p:nvPr/>
        </p:nvSpPr>
        <p:spPr>
          <a:xfrm>
            <a:off x="334849" y="1126388"/>
            <a:ext cx="9021445" cy="0"/>
          </a:xfrm>
          <a:custGeom>
            <a:avLst/>
            <a:gdLst/>
            <a:ahLst/>
            <a:cxnLst/>
            <a:rect l="l" t="t" r="r" b="b"/>
            <a:pathLst>
              <a:path w="9021445">
                <a:moveTo>
                  <a:pt x="0" y="0"/>
                </a:moveTo>
                <a:lnTo>
                  <a:pt x="9021425" y="1"/>
                </a:lnTo>
              </a:path>
            </a:pathLst>
          </a:custGeom>
          <a:ln w="12700">
            <a:solidFill>
              <a:srgbClr val="69C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4849" y="4692827"/>
            <a:ext cx="9021445" cy="0"/>
          </a:xfrm>
          <a:custGeom>
            <a:avLst/>
            <a:gdLst/>
            <a:ahLst/>
            <a:cxnLst/>
            <a:rect l="l" t="t" r="r" b="b"/>
            <a:pathLst>
              <a:path w="9021445">
                <a:moveTo>
                  <a:pt x="0" y="0"/>
                </a:moveTo>
                <a:lnTo>
                  <a:pt x="9021425" y="1"/>
                </a:lnTo>
              </a:path>
            </a:pathLst>
          </a:custGeom>
          <a:ln w="12700">
            <a:solidFill>
              <a:srgbClr val="69C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0" dirty="0"/>
              <a:t>19</a:t>
            </a:fld>
            <a:endParaRPr spc="-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153" y="317830"/>
            <a:ext cx="5396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LE </a:t>
            </a:r>
            <a:r>
              <a:rPr spc="-65" dirty="0" smtClean="0"/>
              <a:t>DATE </a:t>
            </a:r>
            <a:r>
              <a:rPr spc="-5" dirty="0" smtClean="0"/>
              <a:t>DEL</a:t>
            </a:r>
            <a:r>
              <a:rPr lang="it-IT" spc="-5" dirty="0" smtClean="0"/>
              <a:t>L’</a:t>
            </a:r>
            <a:r>
              <a:rPr spc="-5" dirty="0" smtClean="0"/>
              <a:t>ESAME</a:t>
            </a:r>
            <a:endParaRPr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132838" y="6493297"/>
            <a:ext cx="115570" cy="18097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z="1000" spc="-50" dirty="0">
                <a:solidFill>
                  <a:srgbClr val="FFFFFF"/>
                </a:solidFill>
                <a:latin typeface="Arial"/>
                <a:cs typeface="Arial"/>
              </a:rPr>
              <a:t>2</a:t>
            </a:fld>
            <a:endParaRPr sz="10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579942"/>
              </p:ext>
            </p:extLst>
          </p:nvPr>
        </p:nvGraphicFramePr>
        <p:xfrm>
          <a:off x="334850" y="901399"/>
          <a:ext cx="7724775" cy="8801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1570"/>
                <a:gridCol w="6593205"/>
              </a:tblGrid>
              <a:tr h="2933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Febbraio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27305" marB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6D9B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933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-7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19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1^ 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simulazione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della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prima 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prova</a:t>
                      </a:r>
                      <a:r>
                        <a:rPr sz="14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scritta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933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-7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28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1^ 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simulazione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della </a:t>
                      </a:r>
                      <a:r>
                        <a:rPr sz="1400" spc="-90" dirty="0">
                          <a:latin typeface="Arial"/>
                          <a:cs typeface="Arial"/>
                        </a:rPr>
                        <a:t>seconda 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prova</a:t>
                      </a:r>
                      <a:r>
                        <a:rPr sz="1400" spc="-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scritta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34852" y="2255435"/>
          <a:ext cx="6593204" cy="586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4745"/>
                <a:gridCol w="5458459"/>
              </a:tblGrid>
              <a:tr h="2933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b="1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Marzo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27305" marB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6D9B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933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-7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26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2^ 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simulazione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della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prima 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prova</a:t>
                      </a:r>
                      <a:r>
                        <a:rPr sz="14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scritta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28502" y="3609470"/>
          <a:ext cx="6593204" cy="586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4745"/>
                <a:gridCol w="5458459"/>
              </a:tblGrid>
              <a:tr h="29337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b="1" spc="-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Aprile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27305" marB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6D9B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93370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2^ 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simulazione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della </a:t>
                      </a:r>
                      <a:r>
                        <a:rPr sz="1400" spc="-90" dirty="0">
                          <a:latin typeface="Arial"/>
                          <a:cs typeface="Arial"/>
                        </a:rPr>
                        <a:t>seconda 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prova</a:t>
                      </a:r>
                      <a:r>
                        <a:rPr sz="1400" spc="-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scritta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34852" y="5424209"/>
          <a:ext cx="6593204" cy="8801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4745"/>
                <a:gridCol w="5458459"/>
              </a:tblGrid>
              <a:tr h="2933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Giugno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27305" marB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6D9B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933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-5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Mercoledì</a:t>
                      </a:r>
                      <a:r>
                        <a:rPr sz="1400" spc="-95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7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19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-120" dirty="0">
                          <a:latin typeface="Arial"/>
                          <a:cs typeface="Arial"/>
                        </a:rPr>
                        <a:t>PRIMA</a:t>
                      </a:r>
                      <a:r>
                        <a:rPr sz="14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0" dirty="0">
                          <a:latin typeface="Arial"/>
                          <a:cs typeface="Arial"/>
                        </a:rPr>
                        <a:t>PROVA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933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-75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Giovedì</a:t>
                      </a:r>
                      <a:r>
                        <a:rPr sz="1400" spc="-95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7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-204" dirty="0">
                          <a:latin typeface="Arial"/>
                          <a:cs typeface="Arial"/>
                        </a:rPr>
                        <a:t>SECONDA</a:t>
                      </a:r>
                      <a:r>
                        <a:rPr sz="14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0" dirty="0">
                          <a:latin typeface="Arial"/>
                          <a:cs typeface="Arial"/>
                        </a:rPr>
                        <a:t>PROVA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28502" y="4534640"/>
          <a:ext cx="6593204" cy="586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4745"/>
                <a:gridCol w="5458459"/>
              </a:tblGrid>
              <a:tr h="29337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Maggio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27305" marB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6D9B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93370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-7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-60" dirty="0">
                          <a:latin typeface="Arial"/>
                          <a:cs typeface="Arial"/>
                        </a:rPr>
                        <a:t>Documento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Consiglio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di</a:t>
                      </a:r>
                      <a:r>
                        <a:rPr sz="14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classe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2152" y="2705570"/>
            <a:ext cx="9089390" cy="2326021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5600" marR="5080" indent="-342900">
              <a:lnSpc>
                <a:spcPct val="89900"/>
              </a:lnSpc>
              <a:spcBef>
                <a:spcPts val="390"/>
              </a:spcBef>
              <a:buChar char="•"/>
              <a:tabLst>
                <a:tab pos="354965" algn="l"/>
                <a:tab pos="355600" algn="l"/>
                <a:tab pos="4655820" algn="l"/>
              </a:tabLst>
            </a:pPr>
            <a:r>
              <a:rPr sz="2400" spc="-175" dirty="0">
                <a:solidFill>
                  <a:srgbClr val="595959"/>
                </a:solidFill>
                <a:latin typeface="Arial"/>
                <a:cs typeface="Arial"/>
              </a:rPr>
              <a:t>Per </a:t>
            </a:r>
            <a:r>
              <a:rPr sz="2400" spc="-90" dirty="0">
                <a:solidFill>
                  <a:srgbClr val="595959"/>
                </a:solidFill>
                <a:latin typeface="Arial"/>
                <a:cs typeface="Arial"/>
              </a:rPr>
              <a:t>ogni </a:t>
            </a:r>
            <a:r>
              <a:rPr sz="2400" spc="-85" dirty="0">
                <a:solidFill>
                  <a:srgbClr val="595959"/>
                </a:solidFill>
                <a:latin typeface="Arial"/>
                <a:cs typeface="Arial"/>
              </a:rPr>
              <a:t>disciplina </a:t>
            </a:r>
            <a:r>
              <a:rPr sz="2400" spc="-90" dirty="0">
                <a:solidFill>
                  <a:srgbClr val="595959"/>
                </a:solidFill>
                <a:latin typeface="Arial"/>
                <a:cs typeface="Arial"/>
              </a:rPr>
              <a:t>caratterizzante </a:t>
            </a:r>
            <a:r>
              <a:rPr sz="2400" spc="-114" dirty="0">
                <a:solidFill>
                  <a:srgbClr val="595959"/>
                </a:solidFill>
                <a:latin typeface="Arial"/>
                <a:cs typeface="Arial"/>
              </a:rPr>
              <a:t>vengono </a:t>
            </a:r>
            <a:r>
              <a:rPr sz="2400" spc="-50" dirty="0">
                <a:solidFill>
                  <a:srgbClr val="595959"/>
                </a:solidFill>
                <a:latin typeface="Arial"/>
                <a:cs typeface="Arial"/>
              </a:rPr>
              <a:t>indicati </a:t>
            </a:r>
            <a:r>
              <a:rPr sz="2400" spc="15" dirty="0">
                <a:solidFill>
                  <a:srgbClr val="595959"/>
                </a:solidFill>
                <a:latin typeface="Arial"/>
                <a:cs typeface="Arial"/>
              </a:rPr>
              <a:t>i </a:t>
            </a:r>
            <a:r>
              <a:rPr sz="2400" b="1" spc="-114" dirty="0">
                <a:solidFill>
                  <a:srgbClr val="6D9BBA"/>
                </a:solidFill>
                <a:latin typeface="Trebuchet MS"/>
                <a:cs typeface="Trebuchet MS"/>
              </a:rPr>
              <a:t>nodi </a:t>
            </a:r>
            <a:r>
              <a:rPr sz="2400" b="1" spc="-145" dirty="0">
                <a:solidFill>
                  <a:srgbClr val="6D9BBA"/>
                </a:solidFill>
                <a:latin typeface="Trebuchet MS"/>
                <a:cs typeface="Trebuchet MS"/>
              </a:rPr>
              <a:t>concettuali  </a:t>
            </a:r>
            <a:r>
              <a:rPr sz="2400" b="1" spc="-120" dirty="0">
                <a:solidFill>
                  <a:srgbClr val="6D9BBA"/>
                </a:solidFill>
                <a:latin typeface="Trebuchet MS"/>
                <a:cs typeface="Trebuchet MS"/>
              </a:rPr>
              <a:t>di</a:t>
            </a:r>
            <a:r>
              <a:rPr sz="2400" b="1" spc="-190" dirty="0">
                <a:solidFill>
                  <a:srgbClr val="6D9BBA"/>
                </a:solidFill>
                <a:latin typeface="Trebuchet MS"/>
                <a:cs typeface="Trebuchet MS"/>
              </a:rPr>
              <a:t> </a:t>
            </a:r>
            <a:r>
              <a:rPr sz="2400" b="1" spc="-105" dirty="0">
                <a:solidFill>
                  <a:srgbClr val="6D9BBA"/>
                </a:solidFill>
                <a:latin typeface="Trebuchet MS"/>
                <a:cs typeface="Trebuchet MS"/>
              </a:rPr>
              <a:t>base</a:t>
            </a:r>
            <a:r>
              <a:rPr sz="2400" spc="-105" dirty="0">
                <a:solidFill>
                  <a:srgbClr val="595959"/>
                </a:solidFill>
                <a:latin typeface="Arial"/>
                <a:cs typeface="Arial"/>
              </a:rPr>
              <a:t>,</a:t>
            </a:r>
            <a:r>
              <a:rPr sz="24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160" dirty="0">
                <a:solidFill>
                  <a:srgbClr val="595959"/>
                </a:solidFill>
                <a:latin typeface="Arial"/>
                <a:cs typeface="Arial"/>
              </a:rPr>
              <a:t>ossia</a:t>
            </a:r>
            <a:r>
              <a:rPr sz="2400" spc="-1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595959"/>
                </a:solidFill>
                <a:latin typeface="Arial"/>
                <a:cs typeface="Arial"/>
              </a:rPr>
              <a:t>i</a:t>
            </a:r>
            <a:r>
              <a:rPr sz="2400" spc="-1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595959"/>
                </a:solidFill>
                <a:latin typeface="Arial"/>
                <a:cs typeface="Arial"/>
              </a:rPr>
              <a:t>contenuti</a:t>
            </a:r>
            <a:r>
              <a:rPr sz="2400" spc="-1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595959"/>
                </a:solidFill>
                <a:latin typeface="Arial"/>
                <a:cs typeface="Arial"/>
              </a:rPr>
              <a:t>ineludibili</a:t>
            </a:r>
            <a:r>
              <a:rPr sz="24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595959"/>
                </a:solidFill>
                <a:latin typeface="Arial"/>
                <a:cs typeface="Arial"/>
              </a:rPr>
              <a:t>per</a:t>
            </a:r>
            <a:r>
              <a:rPr sz="2400" spc="-1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595959"/>
                </a:solidFill>
                <a:latin typeface="Arial"/>
                <a:cs typeface="Arial"/>
              </a:rPr>
              <a:t>il</a:t>
            </a:r>
            <a:r>
              <a:rPr sz="24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595959"/>
                </a:solidFill>
                <a:latin typeface="Arial"/>
                <a:cs typeface="Arial"/>
              </a:rPr>
              <a:t>perseguimento</a:t>
            </a:r>
            <a:r>
              <a:rPr sz="2400" spc="-1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595959"/>
                </a:solidFill>
                <a:latin typeface="Arial"/>
                <a:cs typeface="Arial"/>
              </a:rPr>
              <a:t>dei</a:t>
            </a:r>
            <a:r>
              <a:rPr sz="2400" spc="-1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595959"/>
                </a:solidFill>
                <a:latin typeface="Arial"/>
                <a:cs typeface="Arial"/>
              </a:rPr>
              <a:t>risultati</a:t>
            </a:r>
            <a:r>
              <a:rPr sz="24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595959"/>
                </a:solidFill>
                <a:latin typeface="Arial"/>
                <a:cs typeface="Arial"/>
              </a:rPr>
              <a:t>di  </a:t>
            </a:r>
            <a:r>
              <a:rPr sz="2400" spc="-70" dirty="0">
                <a:solidFill>
                  <a:srgbClr val="595959"/>
                </a:solidFill>
                <a:latin typeface="Arial"/>
                <a:cs typeface="Arial"/>
              </a:rPr>
              <a:t>apprendimento </a:t>
            </a:r>
            <a:r>
              <a:rPr sz="2400" spc="-30" dirty="0">
                <a:solidFill>
                  <a:srgbClr val="595959"/>
                </a:solidFill>
                <a:latin typeface="Arial"/>
                <a:cs typeface="Arial"/>
              </a:rPr>
              <a:t>di</a:t>
            </a:r>
            <a:r>
              <a:rPr sz="2400" spc="-18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140" dirty="0">
                <a:solidFill>
                  <a:srgbClr val="595959"/>
                </a:solidFill>
                <a:latin typeface="Arial"/>
                <a:cs typeface="Arial"/>
              </a:rPr>
              <a:t>ciascun</a:t>
            </a:r>
            <a:r>
              <a:rPr sz="24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595959"/>
                </a:solidFill>
                <a:latin typeface="Arial"/>
                <a:cs typeface="Arial"/>
              </a:rPr>
              <a:t>profilo.	</a:t>
            </a:r>
            <a:r>
              <a:rPr sz="2400" spc="-114" dirty="0">
                <a:solidFill>
                  <a:srgbClr val="595959"/>
                </a:solidFill>
                <a:latin typeface="Arial"/>
                <a:cs typeface="Arial"/>
              </a:rPr>
              <a:t>Scelti </a:t>
            </a:r>
            <a:r>
              <a:rPr sz="2400" spc="-35" dirty="0">
                <a:solidFill>
                  <a:srgbClr val="595959"/>
                </a:solidFill>
                <a:latin typeface="Arial"/>
                <a:cs typeface="Arial"/>
              </a:rPr>
              <a:t>in </a:t>
            </a:r>
            <a:r>
              <a:rPr sz="2400" spc="-120" dirty="0">
                <a:solidFill>
                  <a:srgbClr val="595959"/>
                </a:solidFill>
                <a:latin typeface="Arial"/>
                <a:cs typeface="Arial"/>
              </a:rPr>
              <a:t>assoluta </a:t>
            </a:r>
            <a:r>
              <a:rPr sz="2400" spc="-140" dirty="0">
                <a:solidFill>
                  <a:srgbClr val="595959"/>
                </a:solidFill>
                <a:latin typeface="Arial"/>
                <a:cs typeface="Arial"/>
              </a:rPr>
              <a:t>coerenza </a:t>
            </a:r>
            <a:r>
              <a:rPr sz="2400" spc="-120" dirty="0">
                <a:solidFill>
                  <a:srgbClr val="595959"/>
                </a:solidFill>
                <a:latin typeface="Arial"/>
                <a:cs typeface="Arial"/>
              </a:rPr>
              <a:t>con </a:t>
            </a:r>
            <a:r>
              <a:rPr sz="2400" spc="-65" dirty="0">
                <a:solidFill>
                  <a:srgbClr val="595959"/>
                </a:solidFill>
                <a:latin typeface="Arial"/>
                <a:cs typeface="Arial"/>
              </a:rPr>
              <a:t>le  </a:t>
            </a:r>
            <a:r>
              <a:rPr sz="2400" i="1" spc="-185" dirty="0" smtClean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400" i="1" spc="-155" dirty="0" err="1">
                <a:solidFill>
                  <a:srgbClr val="595959"/>
                </a:solidFill>
                <a:latin typeface="Trebuchet MS"/>
                <a:cs typeface="Trebuchet MS"/>
              </a:rPr>
              <a:t>Linee</a:t>
            </a:r>
            <a:r>
              <a:rPr sz="2400" i="1" spc="-33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400" i="1" spc="-100" dirty="0" err="1" smtClean="0">
                <a:solidFill>
                  <a:srgbClr val="595959"/>
                </a:solidFill>
                <a:latin typeface="Trebuchet MS"/>
                <a:cs typeface="Trebuchet MS"/>
              </a:rPr>
              <a:t>Guida</a:t>
            </a:r>
            <a:r>
              <a:rPr lang="it-IT" sz="2400" spc="-1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it-IT" sz="2400" spc="-100" dirty="0" smtClean="0">
                <a:solidFill>
                  <a:srgbClr val="595959"/>
                </a:solidFill>
                <a:latin typeface="Arial"/>
                <a:cs typeface="Arial"/>
              </a:rPr>
              <a:t>dei vari percorsi liceali.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37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05" dirty="0">
                <a:solidFill>
                  <a:srgbClr val="6D9BBA"/>
                </a:solidFill>
                <a:latin typeface="Trebuchet MS"/>
                <a:cs typeface="Trebuchet MS"/>
              </a:rPr>
              <a:t>ma</a:t>
            </a:r>
            <a:r>
              <a:rPr sz="2400" b="1" spc="-185" dirty="0">
                <a:solidFill>
                  <a:srgbClr val="6D9BBA"/>
                </a:solidFill>
                <a:latin typeface="Trebuchet MS"/>
                <a:cs typeface="Trebuchet MS"/>
              </a:rPr>
              <a:t> </a:t>
            </a:r>
            <a:r>
              <a:rPr sz="2400" b="1" u="heavy" spc="-114" dirty="0">
                <a:solidFill>
                  <a:srgbClr val="6D9BBA"/>
                </a:solidFill>
                <a:uFill>
                  <a:solidFill>
                    <a:srgbClr val="6D9BBA"/>
                  </a:solidFill>
                </a:uFill>
                <a:latin typeface="Trebuchet MS"/>
                <a:cs typeface="Trebuchet MS"/>
              </a:rPr>
              <a:t>non</a:t>
            </a:r>
            <a:r>
              <a:rPr sz="2400" b="1" spc="-190" dirty="0">
                <a:solidFill>
                  <a:srgbClr val="6D9BBA"/>
                </a:solidFill>
                <a:latin typeface="Trebuchet MS"/>
                <a:cs typeface="Trebuchet MS"/>
              </a:rPr>
              <a:t> </a:t>
            </a:r>
            <a:r>
              <a:rPr sz="2400" b="1" spc="-155" dirty="0">
                <a:solidFill>
                  <a:srgbClr val="6D9BBA"/>
                </a:solidFill>
                <a:latin typeface="Trebuchet MS"/>
                <a:cs typeface="Trebuchet MS"/>
              </a:rPr>
              <a:t>riferiti</a:t>
            </a:r>
            <a:r>
              <a:rPr sz="2400" b="1" spc="-185" dirty="0">
                <a:solidFill>
                  <a:srgbClr val="6D9BBA"/>
                </a:solidFill>
                <a:latin typeface="Trebuchet MS"/>
                <a:cs typeface="Trebuchet MS"/>
              </a:rPr>
              <a:t> </a:t>
            </a:r>
            <a:r>
              <a:rPr sz="2400" b="1" spc="-85" dirty="0">
                <a:solidFill>
                  <a:srgbClr val="6D9BBA"/>
                </a:solidFill>
                <a:latin typeface="Trebuchet MS"/>
                <a:cs typeface="Trebuchet MS"/>
              </a:rPr>
              <a:t>solo</a:t>
            </a:r>
            <a:r>
              <a:rPr sz="2400" b="1" spc="-190" dirty="0">
                <a:solidFill>
                  <a:srgbClr val="6D9BBA"/>
                </a:solidFill>
                <a:latin typeface="Trebuchet MS"/>
                <a:cs typeface="Trebuchet MS"/>
              </a:rPr>
              <a:t> </a:t>
            </a:r>
            <a:r>
              <a:rPr sz="2400" b="1" spc="-105" dirty="0">
                <a:solidFill>
                  <a:srgbClr val="6D9BBA"/>
                </a:solidFill>
                <a:latin typeface="Trebuchet MS"/>
                <a:cs typeface="Trebuchet MS"/>
              </a:rPr>
              <a:t>all'ultimo</a:t>
            </a:r>
            <a:r>
              <a:rPr sz="2400" b="1" spc="-190" dirty="0">
                <a:solidFill>
                  <a:srgbClr val="6D9BBA"/>
                </a:solidFill>
                <a:latin typeface="Trebuchet MS"/>
                <a:cs typeface="Trebuchet MS"/>
              </a:rPr>
              <a:t> </a:t>
            </a:r>
            <a:r>
              <a:rPr sz="2400" b="1" spc="-105" dirty="0">
                <a:solidFill>
                  <a:srgbClr val="6D9BBA"/>
                </a:solidFill>
                <a:latin typeface="Trebuchet MS"/>
                <a:cs typeface="Trebuchet MS"/>
              </a:rPr>
              <a:t>anno</a:t>
            </a:r>
            <a:r>
              <a:rPr sz="2400" b="1" spc="-190" dirty="0">
                <a:solidFill>
                  <a:srgbClr val="6D9BBA"/>
                </a:solidFill>
                <a:latin typeface="Trebuchet MS"/>
                <a:cs typeface="Trebuchet MS"/>
              </a:rPr>
              <a:t> </a:t>
            </a:r>
            <a:r>
              <a:rPr sz="2400" b="1" spc="-120" dirty="0">
                <a:solidFill>
                  <a:srgbClr val="6D9BBA"/>
                </a:solidFill>
                <a:latin typeface="Trebuchet MS"/>
                <a:cs typeface="Trebuchet MS"/>
              </a:rPr>
              <a:t>di</a:t>
            </a:r>
            <a:r>
              <a:rPr sz="2400" b="1" spc="-190" dirty="0">
                <a:solidFill>
                  <a:srgbClr val="6D9BBA"/>
                </a:solidFill>
                <a:latin typeface="Trebuchet MS"/>
                <a:cs typeface="Trebuchet MS"/>
              </a:rPr>
              <a:t> </a:t>
            </a:r>
            <a:r>
              <a:rPr sz="2400" b="1" spc="-125" dirty="0">
                <a:solidFill>
                  <a:srgbClr val="6D9BBA"/>
                </a:solidFill>
                <a:latin typeface="Trebuchet MS"/>
                <a:cs typeface="Trebuchet MS"/>
              </a:rPr>
              <a:t>corso</a:t>
            </a:r>
            <a:r>
              <a:rPr sz="2400" spc="-125" dirty="0">
                <a:solidFill>
                  <a:srgbClr val="595959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2153" y="317830"/>
            <a:ext cx="48825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3462"/>
                </a:solidFill>
                <a:latin typeface="Trebuchet MS"/>
                <a:cs typeface="Trebuchet MS"/>
              </a:rPr>
              <a:t>I </a:t>
            </a:r>
            <a:r>
              <a:rPr sz="2400" b="1" spc="-5" dirty="0">
                <a:solidFill>
                  <a:srgbClr val="003462"/>
                </a:solidFill>
                <a:latin typeface="Trebuchet MS"/>
                <a:cs typeface="Trebuchet MS"/>
              </a:rPr>
              <a:t>NUCLEI </a:t>
            </a:r>
            <a:r>
              <a:rPr sz="2400" b="1" spc="-35" dirty="0">
                <a:solidFill>
                  <a:srgbClr val="003462"/>
                </a:solidFill>
                <a:latin typeface="Trebuchet MS"/>
                <a:cs typeface="Trebuchet MS"/>
              </a:rPr>
              <a:t>TEMATICI</a:t>
            </a:r>
            <a:r>
              <a:rPr sz="2400" b="1" spc="-114" dirty="0">
                <a:solidFill>
                  <a:srgbClr val="003462"/>
                </a:solidFill>
                <a:latin typeface="Trebuchet MS"/>
                <a:cs typeface="Trebuchet MS"/>
              </a:rPr>
              <a:t> </a:t>
            </a:r>
            <a:r>
              <a:rPr sz="2400" b="1" spc="-25" dirty="0">
                <a:solidFill>
                  <a:srgbClr val="003462"/>
                </a:solidFill>
                <a:latin typeface="Trebuchet MS"/>
                <a:cs typeface="Trebuchet MS"/>
              </a:rPr>
              <a:t>FONDAMENTALI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4849" y="2426423"/>
            <a:ext cx="9021445" cy="0"/>
          </a:xfrm>
          <a:custGeom>
            <a:avLst/>
            <a:gdLst/>
            <a:ahLst/>
            <a:cxnLst/>
            <a:rect l="l" t="t" r="r" b="b"/>
            <a:pathLst>
              <a:path w="9021445">
                <a:moveTo>
                  <a:pt x="0" y="0"/>
                </a:moveTo>
                <a:lnTo>
                  <a:pt x="9021425" y="1"/>
                </a:lnTo>
              </a:path>
            </a:pathLst>
          </a:custGeom>
          <a:ln w="12700">
            <a:solidFill>
              <a:srgbClr val="69C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4849" y="4338218"/>
            <a:ext cx="9021445" cy="0"/>
          </a:xfrm>
          <a:custGeom>
            <a:avLst/>
            <a:gdLst/>
            <a:ahLst/>
            <a:cxnLst/>
            <a:rect l="l" t="t" r="r" b="b"/>
            <a:pathLst>
              <a:path w="9021445">
                <a:moveTo>
                  <a:pt x="0" y="0"/>
                </a:moveTo>
                <a:lnTo>
                  <a:pt x="9021425" y="1"/>
                </a:lnTo>
              </a:path>
            </a:pathLst>
          </a:custGeom>
          <a:ln w="12700">
            <a:solidFill>
              <a:srgbClr val="69C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4849" y="5283923"/>
            <a:ext cx="9021445" cy="0"/>
          </a:xfrm>
          <a:custGeom>
            <a:avLst/>
            <a:gdLst/>
            <a:ahLst/>
            <a:cxnLst/>
            <a:rect l="l" t="t" r="r" b="b"/>
            <a:pathLst>
              <a:path w="9021445">
                <a:moveTo>
                  <a:pt x="0" y="0"/>
                </a:moveTo>
                <a:lnTo>
                  <a:pt x="9021425" y="1"/>
                </a:lnTo>
              </a:path>
            </a:pathLst>
          </a:custGeom>
          <a:ln w="12700">
            <a:solidFill>
              <a:srgbClr val="69C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0" dirty="0"/>
              <a:t>20</a:t>
            </a:fld>
            <a:endParaRPr spc="-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2152" y="1692110"/>
            <a:ext cx="9140190" cy="37379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0" dirty="0">
                <a:solidFill>
                  <a:srgbClr val="595959"/>
                </a:solidFill>
                <a:latin typeface="Arial"/>
                <a:cs typeface="Arial"/>
              </a:rPr>
              <a:t>Quali </a:t>
            </a:r>
            <a:r>
              <a:rPr sz="2400" spc="-130" dirty="0">
                <a:solidFill>
                  <a:srgbClr val="595959"/>
                </a:solidFill>
                <a:latin typeface="Arial"/>
                <a:cs typeface="Arial"/>
              </a:rPr>
              <a:t>saranno </a:t>
            </a:r>
            <a:r>
              <a:rPr sz="2400" spc="-65" dirty="0">
                <a:solidFill>
                  <a:srgbClr val="595959"/>
                </a:solidFill>
                <a:latin typeface="Arial"/>
                <a:cs typeface="Arial"/>
              </a:rPr>
              <a:t>le </a:t>
            </a:r>
            <a:r>
              <a:rPr sz="2400" spc="-50" dirty="0">
                <a:solidFill>
                  <a:srgbClr val="595959"/>
                </a:solidFill>
                <a:latin typeface="Arial"/>
                <a:cs typeface="Arial"/>
              </a:rPr>
              <a:t>tipologie </a:t>
            </a:r>
            <a:r>
              <a:rPr sz="2400" spc="-30" dirty="0">
                <a:solidFill>
                  <a:srgbClr val="595959"/>
                </a:solidFill>
                <a:latin typeface="Arial"/>
                <a:cs typeface="Arial"/>
              </a:rPr>
              <a:t>di</a:t>
            </a:r>
            <a:r>
              <a:rPr sz="2400" spc="-3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595959"/>
                </a:solidFill>
                <a:latin typeface="Arial"/>
                <a:cs typeface="Arial"/>
              </a:rPr>
              <a:t>prova?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000" dirty="0">
              <a:latin typeface="Times New Roman"/>
              <a:cs typeface="Times New Roman"/>
            </a:endParaRPr>
          </a:p>
          <a:p>
            <a:pPr marL="12700" marR="554990">
              <a:lnSpc>
                <a:spcPts val="2600"/>
              </a:lnSpc>
            </a:pPr>
            <a:r>
              <a:rPr sz="2400" spc="-175" dirty="0">
                <a:solidFill>
                  <a:srgbClr val="595959"/>
                </a:solidFill>
                <a:latin typeface="Arial"/>
                <a:cs typeface="Arial"/>
              </a:rPr>
              <a:t>Per </a:t>
            </a:r>
            <a:r>
              <a:rPr sz="2400" spc="-140" dirty="0">
                <a:solidFill>
                  <a:srgbClr val="595959"/>
                </a:solidFill>
                <a:latin typeface="Arial"/>
                <a:cs typeface="Arial"/>
              </a:rPr>
              <a:t>ciascun </a:t>
            </a:r>
            <a:r>
              <a:rPr sz="2400" spc="-80" dirty="0">
                <a:solidFill>
                  <a:srgbClr val="595959"/>
                </a:solidFill>
                <a:latin typeface="Arial"/>
                <a:cs typeface="Arial"/>
              </a:rPr>
              <a:t>indirizzo </a:t>
            </a:r>
            <a:r>
              <a:rPr sz="2400" spc="-114" dirty="0">
                <a:solidFill>
                  <a:srgbClr val="595959"/>
                </a:solidFill>
                <a:latin typeface="Arial"/>
                <a:cs typeface="Arial"/>
              </a:rPr>
              <a:t>vengono </a:t>
            </a:r>
            <a:r>
              <a:rPr sz="2400" spc="-35" dirty="0">
                <a:solidFill>
                  <a:srgbClr val="595959"/>
                </a:solidFill>
                <a:latin typeface="Arial"/>
                <a:cs typeface="Arial"/>
              </a:rPr>
              <a:t>definite </a:t>
            </a:r>
            <a:r>
              <a:rPr sz="2400" spc="-90" dirty="0">
                <a:solidFill>
                  <a:srgbClr val="595959"/>
                </a:solidFill>
                <a:latin typeface="Arial"/>
                <a:cs typeface="Arial"/>
              </a:rPr>
              <a:t>la </a:t>
            </a:r>
            <a:r>
              <a:rPr sz="2400" spc="-70" dirty="0">
                <a:solidFill>
                  <a:srgbClr val="595959"/>
                </a:solidFill>
                <a:latin typeface="Arial"/>
                <a:cs typeface="Arial"/>
              </a:rPr>
              <a:t>o </a:t>
            </a:r>
            <a:r>
              <a:rPr sz="2400" spc="-65" dirty="0">
                <a:solidFill>
                  <a:srgbClr val="595959"/>
                </a:solidFill>
                <a:latin typeface="Arial"/>
                <a:cs typeface="Arial"/>
              </a:rPr>
              <a:t>le </a:t>
            </a:r>
            <a:r>
              <a:rPr sz="2400" spc="-45" dirty="0">
                <a:solidFill>
                  <a:srgbClr val="595959"/>
                </a:solidFill>
                <a:latin typeface="Arial"/>
                <a:cs typeface="Arial"/>
              </a:rPr>
              <a:t>tipologie </a:t>
            </a:r>
            <a:r>
              <a:rPr sz="2400" spc="-75" dirty="0">
                <a:solidFill>
                  <a:srgbClr val="595959"/>
                </a:solidFill>
                <a:latin typeface="Arial"/>
                <a:cs typeface="Arial"/>
              </a:rPr>
              <a:t>della </a:t>
            </a:r>
            <a:r>
              <a:rPr sz="2400" spc="-100" dirty="0">
                <a:solidFill>
                  <a:srgbClr val="595959"/>
                </a:solidFill>
                <a:latin typeface="Arial"/>
                <a:cs typeface="Arial"/>
              </a:rPr>
              <a:t>prova </a:t>
            </a:r>
            <a:r>
              <a:rPr sz="2400" spc="-145" dirty="0">
                <a:solidFill>
                  <a:srgbClr val="595959"/>
                </a:solidFill>
                <a:latin typeface="Arial"/>
                <a:cs typeface="Arial"/>
              </a:rPr>
              <a:t>e  </a:t>
            </a:r>
            <a:r>
              <a:rPr sz="2400" spc="-114" dirty="0">
                <a:solidFill>
                  <a:srgbClr val="595959"/>
                </a:solidFill>
                <a:latin typeface="Arial"/>
                <a:cs typeface="Arial"/>
              </a:rPr>
              <a:t>vengono </a:t>
            </a:r>
            <a:r>
              <a:rPr sz="2400" spc="-20" dirty="0">
                <a:solidFill>
                  <a:srgbClr val="595959"/>
                </a:solidFill>
                <a:latin typeface="Arial"/>
                <a:cs typeface="Arial"/>
              </a:rPr>
              <a:t>fornite </a:t>
            </a:r>
            <a:r>
              <a:rPr sz="2400" b="1" spc="-150" dirty="0">
                <a:solidFill>
                  <a:srgbClr val="6D9BBA"/>
                </a:solidFill>
                <a:latin typeface="Trebuchet MS"/>
                <a:cs typeface="Trebuchet MS"/>
              </a:rPr>
              <a:t>indicazioni </a:t>
            </a:r>
            <a:r>
              <a:rPr sz="2400" b="1" spc="-110" dirty="0">
                <a:solidFill>
                  <a:srgbClr val="6D9BBA"/>
                </a:solidFill>
                <a:latin typeface="Trebuchet MS"/>
                <a:cs typeface="Trebuchet MS"/>
              </a:rPr>
              <a:t>sulla </a:t>
            </a:r>
            <a:r>
              <a:rPr sz="2400" b="1" spc="-140" dirty="0">
                <a:solidFill>
                  <a:srgbClr val="6D9BBA"/>
                </a:solidFill>
                <a:latin typeface="Trebuchet MS"/>
                <a:cs typeface="Trebuchet MS"/>
              </a:rPr>
              <a:t>struttura </a:t>
            </a:r>
            <a:r>
              <a:rPr sz="2400" b="1" spc="-175" dirty="0">
                <a:solidFill>
                  <a:srgbClr val="6D9BBA"/>
                </a:solidFill>
                <a:latin typeface="Trebuchet MS"/>
                <a:cs typeface="Trebuchet MS"/>
              </a:rPr>
              <a:t>e </a:t>
            </a:r>
            <a:r>
              <a:rPr sz="2400" b="1" spc="-110" dirty="0">
                <a:solidFill>
                  <a:srgbClr val="6D9BBA"/>
                </a:solidFill>
                <a:latin typeface="Trebuchet MS"/>
                <a:cs typeface="Trebuchet MS"/>
              </a:rPr>
              <a:t>sulla</a:t>
            </a:r>
            <a:r>
              <a:rPr sz="2400" b="1" spc="-560" dirty="0">
                <a:solidFill>
                  <a:srgbClr val="6D9BBA"/>
                </a:solidFill>
                <a:latin typeface="Trebuchet MS"/>
                <a:cs typeface="Trebuchet MS"/>
              </a:rPr>
              <a:t> </a:t>
            </a:r>
            <a:r>
              <a:rPr sz="2400" b="1" spc="-135" dirty="0">
                <a:solidFill>
                  <a:srgbClr val="6D9BBA"/>
                </a:solidFill>
                <a:latin typeface="Trebuchet MS"/>
                <a:cs typeface="Trebuchet MS"/>
              </a:rPr>
              <a:t>durata </a:t>
            </a:r>
            <a:r>
              <a:rPr sz="2400" b="1" spc="-125" dirty="0">
                <a:solidFill>
                  <a:srgbClr val="6D9BBA"/>
                </a:solidFill>
                <a:latin typeface="Trebuchet MS"/>
                <a:cs typeface="Trebuchet MS"/>
              </a:rPr>
              <a:t>della </a:t>
            </a:r>
            <a:r>
              <a:rPr sz="2400" b="1" spc="-120" dirty="0">
                <a:solidFill>
                  <a:srgbClr val="6D9BBA"/>
                </a:solidFill>
                <a:latin typeface="Trebuchet MS"/>
                <a:cs typeface="Trebuchet MS"/>
              </a:rPr>
              <a:t>prova</a:t>
            </a:r>
            <a:r>
              <a:rPr sz="2400" spc="-120" dirty="0">
                <a:solidFill>
                  <a:srgbClr val="6D9BBA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000" dirty="0">
              <a:latin typeface="Times New Roman"/>
              <a:cs typeface="Times New Roman"/>
            </a:endParaRPr>
          </a:p>
          <a:p>
            <a:pPr marL="12700" marR="184785">
              <a:lnSpc>
                <a:spcPct val="89900"/>
              </a:lnSpc>
              <a:spcBef>
                <a:spcPts val="975"/>
              </a:spcBef>
            </a:pPr>
            <a:r>
              <a:rPr sz="2400" spc="-175" dirty="0" smtClean="0">
                <a:solidFill>
                  <a:srgbClr val="595959"/>
                </a:solidFill>
                <a:latin typeface="Arial"/>
                <a:cs typeface="Arial"/>
              </a:rPr>
              <a:t>Per </a:t>
            </a:r>
            <a:r>
              <a:rPr sz="2400" spc="15" dirty="0">
                <a:solidFill>
                  <a:srgbClr val="595959"/>
                </a:solidFill>
                <a:latin typeface="Arial"/>
                <a:cs typeface="Arial"/>
              </a:rPr>
              <a:t>i </a:t>
            </a:r>
            <a:r>
              <a:rPr sz="2400" b="1" spc="-155" dirty="0">
                <a:solidFill>
                  <a:srgbClr val="6D9BBA"/>
                </a:solidFill>
                <a:latin typeface="Trebuchet MS"/>
                <a:cs typeface="Trebuchet MS"/>
              </a:rPr>
              <a:t>percorsi </a:t>
            </a:r>
            <a:r>
              <a:rPr sz="2400" b="1" spc="-145" dirty="0">
                <a:solidFill>
                  <a:srgbClr val="6D9BBA"/>
                </a:solidFill>
                <a:latin typeface="Trebuchet MS"/>
                <a:cs typeface="Trebuchet MS"/>
              </a:rPr>
              <a:t>liceali </a:t>
            </a:r>
            <a:r>
              <a:rPr sz="2400" spc="-90" dirty="0">
                <a:solidFill>
                  <a:srgbClr val="595959"/>
                </a:solidFill>
                <a:latin typeface="Arial"/>
                <a:cs typeface="Arial"/>
              </a:rPr>
              <a:t>la </a:t>
            </a:r>
            <a:r>
              <a:rPr sz="2400" spc="-50" dirty="0">
                <a:solidFill>
                  <a:srgbClr val="595959"/>
                </a:solidFill>
                <a:latin typeface="Arial"/>
                <a:cs typeface="Arial"/>
              </a:rPr>
              <a:t>tipologia </a:t>
            </a:r>
            <a:r>
              <a:rPr sz="2400" spc="-145" dirty="0">
                <a:solidFill>
                  <a:srgbClr val="595959"/>
                </a:solidFill>
                <a:latin typeface="Arial"/>
                <a:cs typeface="Arial"/>
              </a:rPr>
              <a:t>e </a:t>
            </a:r>
            <a:r>
              <a:rPr sz="2400" spc="-90" dirty="0">
                <a:solidFill>
                  <a:srgbClr val="595959"/>
                </a:solidFill>
                <a:latin typeface="Arial"/>
                <a:cs typeface="Arial"/>
              </a:rPr>
              <a:t>la </a:t>
            </a:r>
            <a:r>
              <a:rPr sz="2400" spc="-30" dirty="0">
                <a:solidFill>
                  <a:srgbClr val="595959"/>
                </a:solidFill>
                <a:latin typeface="Arial"/>
                <a:cs typeface="Arial"/>
              </a:rPr>
              <a:t>struttura </a:t>
            </a:r>
            <a:r>
              <a:rPr sz="2400" spc="-125" dirty="0">
                <a:solidFill>
                  <a:srgbClr val="595959"/>
                </a:solidFill>
                <a:latin typeface="Arial"/>
                <a:cs typeface="Arial"/>
              </a:rPr>
              <a:t>sono </a:t>
            </a:r>
            <a:r>
              <a:rPr sz="2400" spc="-65" dirty="0">
                <a:solidFill>
                  <a:srgbClr val="595959"/>
                </a:solidFill>
                <a:latin typeface="Arial"/>
                <a:cs typeface="Arial"/>
              </a:rPr>
              <a:t>differenziate </a:t>
            </a:r>
            <a:r>
              <a:rPr sz="2400" spc="-145" dirty="0">
                <a:solidFill>
                  <a:srgbClr val="595959"/>
                </a:solidFill>
                <a:latin typeface="Arial"/>
                <a:cs typeface="Arial"/>
              </a:rPr>
              <a:t>e </a:t>
            </a:r>
            <a:r>
              <a:rPr sz="2400" spc="-25" dirty="0">
                <a:solidFill>
                  <a:srgbClr val="595959"/>
                </a:solidFill>
                <a:latin typeface="Arial"/>
                <a:cs typeface="Arial"/>
              </a:rPr>
              <a:t>molto  </a:t>
            </a:r>
            <a:r>
              <a:rPr sz="2400" spc="-15" dirty="0">
                <a:solidFill>
                  <a:srgbClr val="595959"/>
                </a:solidFill>
                <a:latin typeface="Arial"/>
                <a:cs typeface="Arial"/>
              </a:rPr>
              <a:t>attinenti </a:t>
            </a:r>
            <a:r>
              <a:rPr sz="2400" spc="-90" dirty="0">
                <a:solidFill>
                  <a:srgbClr val="595959"/>
                </a:solidFill>
                <a:latin typeface="Arial"/>
                <a:cs typeface="Arial"/>
              </a:rPr>
              <a:t>alla </a:t>
            </a:r>
            <a:r>
              <a:rPr sz="2400" spc="-80" dirty="0">
                <a:solidFill>
                  <a:srgbClr val="595959"/>
                </a:solidFill>
                <a:latin typeface="Arial"/>
                <a:cs typeface="Arial"/>
              </a:rPr>
              <a:t>specificità </a:t>
            </a:r>
            <a:r>
              <a:rPr sz="2400" spc="-65" dirty="0">
                <a:solidFill>
                  <a:srgbClr val="595959"/>
                </a:solidFill>
                <a:latin typeface="Arial"/>
                <a:cs typeface="Arial"/>
              </a:rPr>
              <a:t>delle </a:t>
            </a:r>
            <a:r>
              <a:rPr sz="2400" spc="-75" dirty="0">
                <a:solidFill>
                  <a:srgbClr val="595959"/>
                </a:solidFill>
                <a:latin typeface="Arial"/>
                <a:cs typeface="Arial"/>
              </a:rPr>
              <a:t>discipline; </a:t>
            </a:r>
            <a:r>
              <a:rPr sz="2400" spc="-60" dirty="0">
                <a:solidFill>
                  <a:srgbClr val="595959"/>
                </a:solidFill>
                <a:latin typeface="Arial"/>
                <a:cs typeface="Arial"/>
              </a:rPr>
              <a:t>per </a:t>
            </a:r>
            <a:r>
              <a:rPr sz="2400" spc="-100" dirty="0">
                <a:solidFill>
                  <a:srgbClr val="595959"/>
                </a:solidFill>
                <a:latin typeface="Arial"/>
                <a:cs typeface="Arial"/>
              </a:rPr>
              <a:t>buona </a:t>
            </a:r>
            <a:r>
              <a:rPr sz="2400" spc="-55" dirty="0">
                <a:solidFill>
                  <a:srgbClr val="595959"/>
                </a:solidFill>
                <a:latin typeface="Arial"/>
                <a:cs typeface="Arial"/>
              </a:rPr>
              <a:t>parte </a:t>
            </a:r>
            <a:r>
              <a:rPr sz="2400" spc="-30" dirty="0">
                <a:solidFill>
                  <a:srgbClr val="595959"/>
                </a:solidFill>
                <a:latin typeface="Arial"/>
                <a:cs typeface="Arial"/>
              </a:rPr>
              <a:t>di </a:t>
            </a:r>
            <a:r>
              <a:rPr sz="2400" spc="-145" dirty="0">
                <a:solidFill>
                  <a:srgbClr val="595959"/>
                </a:solidFill>
                <a:latin typeface="Arial"/>
                <a:cs typeface="Arial"/>
              </a:rPr>
              <a:t>essi, </a:t>
            </a:r>
            <a:r>
              <a:rPr sz="2400" spc="-95" dirty="0">
                <a:solidFill>
                  <a:srgbClr val="595959"/>
                </a:solidFill>
                <a:latin typeface="Arial"/>
                <a:cs typeface="Arial"/>
              </a:rPr>
              <a:t>viene  </a:t>
            </a:r>
            <a:r>
              <a:rPr sz="2400" spc="-105" dirty="0">
                <a:solidFill>
                  <a:srgbClr val="595959"/>
                </a:solidFill>
                <a:latin typeface="Arial"/>
                <a:cs typeface="Arial"/>
              </a:rPr>
              <a:t>sostanzialmente </a:t>
            </a:r>
            <a:r>
              <a:rPr sz="2400" spc="-85" dirty="0">
                <a:solidFill>
                  <a:srgbClr val="595959"/>
                </a:solidFill>
                <a:latin typeface="Arial"/>
                <a:cs typeface="Arial"/>
              </a:rPr>
              <a:t>confermata </a:t>
            </a:r>
            <a:r>
              <a:rPr sz="2400" spc="-90" dirty="0">
                <a:solidFill>
                  <a:srgbClr val="595959"/>
                </a:solidFill>
                <a:latin typeface="Arial"/>
                <a:cs typeface="Arial"/>
              </a:rPr>
              <a:t>la </a:t>
            </a:r>
            <a:r>
              <a:rPr sz="2400" spc="-50" dirty="0">
                <a:solidFill>
                  <a:srgbClr val="595959"/>
                </a:solidFill>
                <a:latin typeface="Arial"/>
                <a:cs typeface="Arial"/>
              </a:rPr>
              <a:t>tipologia </a:t>
            </a:r>
            <a:r>
              <a:rPr sz="2400" spc="-75" dirty="0">
                <a:solidFill>
                  <a:srgbClr val="595959"/>
                </a:solidFill>
                <a:latin typeface="Arial"/>
                <a:cs typeface="Arial"/>
              </a:rPr>
              <a:t>utilizzata </a:t>
            </a:r>
            <a:r>
              <a:rPr sz="2400" spc="-80" dirty="0">
                <a:solidFill>
                  <a:srgbClr val="595959"/>
                </a:solidFill>
                <a:latin typeface="Arial"/>
                <a:cs typeface="Arial"/>
              </a:rPr>
              <a:t>negli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ultimi </a:t>
            </a:r>
            <a:r>
              <a:rPr sz="2400" spc="-80" dirty="0">
                <a:solidFill>
                  <a:srgbClr val="595959"/>
                </a:solidFill>
                <a:latin typeface="Arial"/>
                <a:cs typeface="Arial"/>
              </a:rPr>
              <a:t>anni, </a:t>
            </a:r>
            <a:r>
              <a:rPr sz="2400" spc="-40" dirty="0">
                <a:solidFill>
                  <a:srgbClr val="595959"/>
                </a:solidFill>
                <a:latin typeface="Arial"/>
                <a:cs typeface="Arial"/>
              </a:rPr>
              <a:t>fatta  </a:t>
            </a:r>
            <a:r>
              <a:rPr sz="2400" spc="-155" dirty="0">
                <a:solidFill>
                  <a:srgbClr val="595959"/>
                </a:solidFill>
                <a:latin typeface="Arial"/>
                <a:cs typeface="Arial"/>
              </a:rPr>
              <a:t>salva</a:t>
            </a:r>
            <a:r>
              <a:rPr sz="24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595959"/>
                </a:solidFill>
                <a:latin typeface="Arial"/>
                <a:cs typeface="Arial"/>
              </a:rPr>
              <a:t>la</a:t>
            </a:r>
            <a:r>
              <a:rPr sz="2400" spc="-1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595959"/>
                </a:solidFill>
                <a:latin typeface="Arial"/>
                <a:cs typeface="Arial"/>
              </a:rPr>
              <a:t>possibilità</a:t>
            </a:r>
            <a:r>
              <a:rPr sz="2400" spc="-1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135" dirty="0">
                <a:solidFill>
                  <a:srgbClr val="595959"/>
                </a:solidFill>
                <a:latin typeface="Arial"/>
                <a:cs typeface="Arial"/>
              </a:rPr>
              <a:t>che</a:t>
            </a:r>
            <a:r>
              <a:rPr sz="2400" spc="-1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595959"/>
                </a:solidFill>
                <a:latin typeface="Arial"/>
                <a:cs typeface="Arial"/>
              </a:rPr>
              <a:t>il</a:t>
            </a:r>
            <a:r>
              <a:rPr sz="24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595959"/>
                </a:solidFill>
                <a:latin typeface="Arial"/>
                <a:cs typeface="Arial"/>
              </a:rPr>
              <a:t>Ministro</a:t>
            </a:r>
            <a:r>
              <a:rPr sz="24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595959"/>
                </a:solidFill>
                <a:latin typeface="Arial"/>
                <a:cs typeface="Arial"/>
              </a:rPr>
              <a:t>indichi</a:t>
            </a:r>
            <a:r>
              <a:rPr sz="2400" spc="-1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595959"/>
                </a:solidFill>
                <a:latin typeface="Arial"/>
                <a:cs typeface="Arial"/>
              </a:rPr>
              <a:t>più</a:t>
            </a:r>
            <a:r>
              <a:rPr sz="2400" spc="-1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595959"/>
                </a:solidFill>
                <a:latin typeface="Arial"/>
                <a:cs typeface="Arial"/>
              </a:rPr>
              <a:t>discipline</a:t>
            </a:r>
            <a:r>
              <a:rPr sz="2400" spc="-1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595959"/>
                </a:solidFill>
                <a:latin typeface="Arial"/>
                <a:cs typeface="Arial"/>
              </a:rPr>
              <a:t>nell'apposito</a:t>
            </a:r>
            <a:r>
              <a:rPr sz="2400" spc="-1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595959"/>
                </a:solidFill>
                <a:latin typeface="Arial"/>
                <a:cs typeface="Arial"/>
              </a:rPr>
              <a:t>D.M.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2153" y="317830"/>
            <a:ext cx="40195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3462"/>
                </a:solidFill>
                <a:latin typeface="Trebuchet MS"/>
                <a:cs typeface="Trebuchet MS"/>
              </a:rPr>
              <a:t>LA </a:t>
            </a:r>
            <a:r>
              <a:rPr sz="2400" b="1" spc="-10" dirty="0">
                <a:solidFill>
                  <a:srgbClr val="003462"/>
                </a:solidFill>
                <a:latin typeface="Trebuchet MS"/>
                <a:cs typeface="Trebuchet MS"/>
              </a:rPr>
              <a:t>SECONDA </a:t>
            </a:r>
            <a:r>
              <a:rPr sz="2400" b="1" spc="-40" dirty="0">
                <a:solidFill>
                  <a:srgbClr val="003462"/>
                </a:solidFill>
                <a:latin typeface="Trebuchet MS"/>
                <a:cs typeface="Trebuchet MS"/>
              </a:rPr>
              <a:t>PROVA</a:t>
            </a:r>
            <a:r>
              <a:rPr sz="2400" b="1" spc="-425" dirty="0">
                <a:solidFill>
                  <a:srgbClr val="003462"/>
                </a:solidFill>
                <a:latin typeface="Trebuchet MS"/>
                <a:cs typeface="Trebuchet MS"/>
              </a:rPr>
              <a:t> </a:t>
            </a:r>
            <a:r>
              <a:rPr sz="2400" b="1" spc="-40" dirty="0">
                <a:solidFill>
                  <a:srgbClr val="003462"/>
                </a:solidFill>
                <a:latin typeface="Trebuchet MS"/>
                <a:cs typeface="Trebuchet MS"/>
              </a:rPr>
              <a:t>SCRITTA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4849" y="2408567"/>
            <a:ext cx="9021445" cy="0"/>
          </a:xfrm>
          <a:custGeom>
            <a:avLst/>
            <a:gdLst/>
            <a:ahLst/>
            <a:cxnLst/>
            <a:rect l="l" t="t" r="r" b="b"/>
            <a:pathLst>
              <a:path w="9021445">
                <a:moveTo>
                  <a:pt x="0" y="0"/>
                </a:moveTo>
                <a:lnTo>
                  <a:pt x="9021425" y="1"/>
                </a:lnTo>
              </a:path>
            </a:pathLst>
          </a:custGeom>
          <a:ln w="12700">
            <a:solidFill>
              <a:srgbClr val="69C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4849" y="3689108"/>
            <a:ext cx="9021445" cy="0"/>
          </a:xfrm>
          <a:custGeom>
            <a:avLst/>
            <a:gdLst/>
            <a:ahLst/>
            <a:cxnLst/>
            <a:rect l="l" t="t" r="r" b="b"/>
            <a:pathLst>
              <a:path w="9021445">
                <a:moveTo>
                  <a:pt x="0" y="0"/>
                </a:moveTo>
                <a:lnTo>
                  <a:pt x="9021425" y="1"/>
                </a:lnTo>
              </a:path>
            </a:pathLst>
          </a:custGeom>
          <a:ln w="12700">
            <a:solidFill>
              <a:srgbClr val="69C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4849" y="6199097"/>
            <a:ext cx="9021445" cy="0"/>
          </a:xfrm>
          <a:custGeom>
            <a:avLst/>
            <a:gdLst/>
            <a:ahLst/>
            <a:cxnLst/>
            <a:rect l="l" t="t" r="r" b="b"/>
            <a:pathLst>
              <a:path w="9021445">
                <a:moveTo>
                  <a:pt x="0" y="0"/>
                </a:moveTo>
                <a:lnTo>
                  <a:pt x="9021425" y="1"/>
                </a:lnTo>
              </a:path>
            </a:pathLst>
          </a:custGeom>
          <a:ln w="12700">
            <a:solidFill>
              <a:srgbClr val="69C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0" dirty="0"/>
              <a:t>21</a:t>
            </a:fld>
            <a:endParaRPr spc="-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2152" y="317830"/>
            <a:ext cx="9124315" cy="5690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3462"/>
                </a:solidFill>
                <a:latin typeface="Trebuchet MS"/>
                <a:cs typeface="Trebuchet MS"/>
              </a:rPr>
              <a:t>LE GLIGLIE DI </a:t>
            </a:r>
            <a:r>
              <a:rPr sz="2400" b="1" spc="-45" dirty="0">
                <a:solidFill>
                  <a:srgbClr val="003462"/>
                </a:solidFill>
                <a:latin typeface="Trebuchet MS"/>
                <a:cs typeface="Trebuchet MS"/>
              </a:rPr>
              <a:t>VALUTAZIONE </a:t>
            </a:r>
            <a:r>
              <a:rPr sz="2400" b="1" spc="-5" dirty="0">
                <a:solidFill>
                  <a:srgbClr val="003462"/>
                </a:solidFill>
                <a:latin typeface="Trebuchet MS"/>
                <a:cs typeface="Trebuchet MS"/>
              </a:rPr>
              <a:t>DELLA </a:t>
            </a:r>
            <a:r>
              <a:rPr sz="2400" b="1" spc="-10" dirty="0">
                <a:solidFill>
                  <a:srgbClr val="003462"/>
                </a:solidFill>
                <a:latin typeface="Trebuchet MS"/>
                <a:cs typeface="Trebuchet MS"/>
              </a:rPr>
              <a:t>SECONDA</a:t>
            </a:r>
            <a:r>
              <a:rPr sz="2400" b="1" spc="-195" dirty="0">
                <a:solidFill>
                  <a:srgbClr val="003462"/>
                </a:solidFill>
                <a:latin typeface="Trebuchet MS"/>
                <a:cs typeface="Trebuchet MS"/>
              </a:rPr>
              <a:t> </a:t>
            </a:r>
            <a:r>
              <a:rPr sz="2400" b="1" spc="-40" dirty="0">
                <a:solidFill>
                  <a:srgbClr val="003462"/>
                </a:solidFill>
                <a:latin typeface="Trebuchet MS"/>
                <a:cs typeface="Trebuchet MS"/>
              </a:rPr>
              <a:t>PROVA</a:t>
            </a:r>
            <a:endParaRPr sz="2400">
              <a:latin typeface="Trebuchet MS"/>
              <a:cs typeface="Trebuchet MS"/>
            </a:endParaRPr>
          </a:p>
          <a:p>
            <a:pPr marL="12700" marR="37465">
              <a:lnSpc>
                <a:spcPct val="248900"/>
              </a:lnSpc>
              <a:spcBef>
                <a:spcPts val="60"/>
              </a:spcBef>
            </a:pPr>
            <a:r>
              <a:rPr sz="2400" spc="-235" dirty="0">
                <a:solidFill>
                  <a:srgbClr val="595959"/>
                </a:solidFill>
                <a:latin typeface="Arial"/>
                <a:cs typeface="Arial"/>
              </a:rPr>
              <a:t>Le </a:t>
            </a:r>
            <a:r>
              <a:rPr sz="2400" spc="-70" dirty="0">
                <a:solidFill>
                  <a:srgbClr val="595959"/>
                </a:solidFill>
                <a:latin typeface="Arial"/>
                <a:cs typeface="Arial"/>
              </a:rPr>
              <a:t>griglie </a:t>
            </a:r>
            <a:r>
              <a:rPr sz="2400" spc="-80" dirty="0">
                <a:solidFill>
                  <a:srgbClr val="595959"/>
                </a:solidFill>
                <a:latin typeface="Arial"/>
                <a:cs typeface="Arial"/>
              </a:rPr>
              <a:t>tengono </a:t>
            </a:r>
            <a:r>
              <a:rPr sz="2400" spc="-70" dirty="0">
                <a:solidFill>
                  <a:srgbClr val="595959"/>
                </a:solidFill>
                <a:latin typeface="Arial"/>
                <a:cs typeface="Arial"/>
              </a:rPr>
              <a:t>conto </a:t>
            </a:r>
            <a:r>
              <a:rPr sz="2400" spc="-75" dirty="0">
                <a:solidFill>
                  <a:srgbClr val="595959"/>
                </a:solidFill>
                <a:latin typeface="Arial"/>
                <a:cs typeface="Arial"/>
              </a:rPr>
              <a:t>della </a:t>
            </a:r>
            <a:r>
              <a:rPr sz="2400" spc="-80" dirty="0">
                <a:solidFill>
                  <a:srgbClr val="595959"/>
                </a:solidFill>
                <a:latin typeface="Arial"/>
                <a:cs typeface="Arial"/>
              </a:rPr>
              <a:t>specificità degli </a:t>
            </a:r>
            <a:r>
              <a:rPr sz="2400" spc="-65" dirty="0">
                <a:solidFill>
                  <a:srgbClr val="595959"/>
                </a:solidFill>
                <a:latin typeface="Arial"/>
                <a:cs typeface="Arial"/>
              </a:rPr>
              <a:t>indirizzi </a:t>
            </a:r>
            <a:r>
              <a:rPr sz="2400" spc="-145" dirty="0">
                <a:solidFill>
                  <a:srgbClr val="595959"/>
                </a:solidFill>
                <a:latin typeface="Arial"/>
                <a:cs typeface="Arial"/>
              </a:rPr>
              <a:t>e </a:t>
            </a:r>
            <a:r>
              <a:rPr sz="2400" spc="-65" dirty="0">
                <a:solidFill>
                  <a:srgbClr val="595959"/>
                </a:solidFill>
                <a:latin typeface="Arial"/>
                <a:cs typeface="Arial"/>
              </a:rPr>
              <a:t>delle </a:t>
            </a:r>
            <a:r>
              <a:rPr sz="2400" spc="-75" dirty="0">
                <a:solidFill>
                  <a:srgbClr val="595959"/>
                </a:solidFill>
                <a:latin typeface="Arial"/>
                <a:cs typeface="Arial"/>
              </a:rPr>
              <a:t>discipline.  </a:t>
            </a:r>
            <a:r>
              <a:rPr sz="2400" spc="-180" dirty="0">
                <a:solidFill>
                  <a:srgbClr val="595959"/>
                </a:solidFill>
                <a:latin typeface="Arial"/>
                <a:cs typeface="Arial"/>
              </a:rPr>
              <a:t>Sono </a:t>
            </a:r>
            <a:r>
              <a:rPr sz="2400" spc="-45" dirty="0">
                <a:solidFill>
                  <a:srgbClr val="595959"/>
                </a:solidFill>
                <a:latin typeface="Arial"/>
                <a:cs typeface="Arial"/>
              </a:rPr>
              <a:t>individuati, </a:t>
            </a:r>
            <a:r>
              <a:rPr sz="2400" spc="-60" dirty="0">
                <a:solidFill>
                  <a:srgbClr val="595959"/>
                </a:solidFill>
                <a:latin typeface="Arial"/>
                <a:cs typeface="Arial"/>
              </a:rPr>
              <a:t>per </a:t>
            </a:r>
            <a:r>
              <a:rPr sz="2400" spc="-90" dirty="0">
                <a:solidFill>
                  <a:srgbClr val="595959"/>
                </a:solidFill>
                <a:latin typeface="Arial"/>
                <a:cs typeface="Arial"/>
              </a:rPr>
              <a:t>ogni </a:t>
            </a:r>
            <a:r>
              <a:rPr sz="2400" spc="-85" dirty="0">
                <a:solidFill>
                  <a:srgbClr val="595959"/>
                </a:solidFill>
                <a:latin typeface="Arial"/>
                <a:cs typeface="Arial"/>
              </a:rPr>
              <a:t>disciplina, </a:t>
            </a:r>
            <a:r>
              <a:rPr sz="2400" spc="-60" dirty="0">
                <a:solidFill>
                  <a:srgbClr val="595959"/>
                </a:solidFill>
                <a:latin typeface="Arial"/>
                <a:cs typeface="Arial"/>
              </a:rPr>
              <a:t>gli </a:t>
            </a:r>
            <a:r>
              <a:rPr sz="2400" b="1" spc="-140" dirty="0">
                <a:solidFill>
                  <a:srgbClr val="6D9BBA"/>
                </a:solidFill>
                <a:latin typeface="Trebuchet MS"/>
                <a:cs typeface="Trebuchet MS"/>
              </a:rPr>
              <a:t>indicatori </a:t>
            </a:r>
            <a:r>
              <a:rPr sz="2400" spc="-75" dirty="0">
                <a:solidFill>
                  <a:srgbClr val="595959"/>
                </a:solidFill>
                <a:latin typeface="Arial"/>
                <a:cs typeface="Arial"/>
              </a:rPr>
              <a:t>oggetto </a:t>
            </a:r>
            <a:r>
              <a:rPr sz="2400" spc="-30" dirty="0">
                <a:solidFill>
                  <a:srgbClr val="595959"/>
                </a:solidFill>
                <a:latin typeface="Arial"/>
                <a:cs typeface="Arial"/>
              </a:rPr>
              <a:t>di</a:t>
            </a:r>
            <a:r>
              <a:rPr sz="2400" spc="-4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130" dirty="0">
                <a:solidFill>
                  <a:srgbClr val="595959"/>
                </a:solidFill>
                <a:latin typeface="Arial"/>
                <a:cs typeface="Arial"/>
              </a:rPr>
              <a:t>osservazione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ts val="2600"/>
              </a:lnSpc>
              <a:spcBef>
                <a:spcPts val="40"/>
              </a:spcBef>
            </a:pPr>
            <a:r>
              <a:rPr sz="2400" spc="260" dirty="0">
                <a:solidFill>
                  <a:srgbClr val="595959"/>
                </a:solidFill>
                <a:latin typeface="Arial"/>
                <a:cs typeface="Arial"/>
              </a:rPr>
              <a:t>/</a:t>
            </a:r>
            <a:r>
              <a:rPr sz="2400" spc="-4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595959"/>
                </a:solidFill>
                <a:latin typeface="Arial"/>
                <a:cs typeface="Arial"/>
              </a:rPr>
              <a:t>valutazione </a:t>
            </a:r>
            <a:r>
              <a:rPr sz="2400" spc="-145" dirty="0">
                <a:solidFill>
                  <a:srgbClr val="595959"/>
                </a:solidFill>
                <a:latin typeface="Arial"/>
                <a:cs typeface="Arial"/>
              </a:rPr>
              <a:t>e </a:t>
            </a:r>
            <a:r>
              <a:rPr sz="2400" spc="15" dirty="0">
                <a:solidFill>
                  <a:srgbClr val="595959"/>
                </a:solidFill>
                <a:latin typeface="Arial"/>
                <a:cs typeface="Arial"/>
              </a:rPr>
              <a:t>i </a:t>
            </a:r>
            <a:r>
              <a:rPr sz="2400" spc="-125" dirty="0">
                <a:solidFill>
                  <a:srgbClr val="595959"/>
                </a:solidFill>
                <a:latin typeface="Arial"/>
                <a:cs typeface="Arial"/>
              </a:rPr>
              <a:t>massimi </a:t>
            </a:r>
            <a:r>
              <a:rPr sz="2400" spc="-85" dirty="0">
                <a:solidFill>
                  <a:srgbClr val="595959"/>
                </a:solidFill>
                <a:latin typeface="Arial"/>
                <a:cs typeface="Arial"/>
              </a:rPr>
              <a:t>punteggi </a:t>
            </a:r>
            <a:r>
              <a:rPr sz="2400" spc="-114" dirty="0">
                <a:solidFill>
                  <a:srgbClr val="595959"/>
                </a:solidFill>
                <a:latin typeface="Arial"/>
                <a:cs typeface="Arial"/>
              </a:rPr>
              <a:t>associati </a:t>
            </a:r>
            <a:r>
              <a:rPr sz="2400" spc="-190" dirty="0">
                <a:solidFill>
                  <a:srgbClr val="595959"/>
                </a:solidFill>
                <a:latin typeface="Arial"/>
                <a:cs typeface="Arial"/>
              </a:rPr>
              <a:t>a </a:t>
            </a:r>
            <a:r>
              <a:rPr sz="2400" spc="-130" dirty="0">
                <a:solidFill>
                  <a:srgbClr val="595959"/>
                </a:solidFill>
                <a:latin typeface="Arial"/>
                <a:cs typeface="Arial"/>
              </a:rPr>
              <a:t>ciascuno </a:t>
            </a:r>
            <a:r>
              <a:rPr sz="2400" spc="-30" dirty="0">
                <a:solidFill>
                  <a:srgbClr val="595959"/>
                </a:solidFill>
                <a:latin typeface="Arial"/>
                <a:cs typeface="Arial"/>
              </a:rPr>
              <a:t>di </a:t>
            </a:r>
            <a:r>
              <a:rPr sz="2400" spc="-140" dirty="0">
                <a:solidFill>
                  <a:srgbClr val="595959"/>
                </a:solidFill>
                <a:latin typeface="Arial"/>
                <a:cs typeface="Arial"/>
              </a:rPr>
              <a:t>essi; </a:t>
            </a:r>
            <a:r>
              <a:rPr sz="2400" b="1" spc="-130" dirty="0">
                <a:solidFill>
                  <a:srgbClr val="6D9BBA"/>
                </a:solidFill>
                <a:latin typeface="Trebuchet MS"/>
                <a:cs typeface="Trebuchet MS"/>
              </a:rPr>
              <a:t>i </a:t>
            </a:r>
            <a:r>
              <a:rPr sz="2400" b="1" spc="-145" dirty="0">
                <a:solidFill>
                  <a:srgbClr val="6D9BBA"/>
                </a:solidFill>
                <a:latin typeface="Trebuchet MS"/>
                <a:cs typeface="Trebuchet MS"/>
              </a:rPr>
              <a:t>descrittori  </a:t>
            </a:r>
            <a:r>
              <a:rPr sz="2400" b="1" spc="-120" dirty="0">
                <a:solidFill>
                  <a:srgbClr val="6D9BBA"/>
                </a:solidFill>
                <a:latin typeface="Trebuchet MS"/>
                <a:cs typeface="Trebuchet MS"/>
              </a:rPr>
              <a:t>di </a:t>
            </a:r>
            <a:r>
              <a:rPr sz="2400" b="1" spc="-130" dirty="0">
                <a:solidFill>
                  <a:srgbClr val="6D9BBA"/>
                </a:solidFill>
                <a:latin typeface="Trebuchet MS"/>
                <a:cs typeface="Trebuchet MS"/>
              </a:rPr>
              <a:t>livello </a:t>
            </a:r>
            <a:r>
              <a:rPr sz="2400" spc="-125" dirty="0">
                <a:solidFill>
                  <a:srgbClr val="595959"/>
                </a:solidFill>
                <a:latin typeface="Arial"/>
                <a:cs typeface="Arial"/>
              </a:rPr>
              <a:t>saranno </a:t>
            </a:r>
            <a:r>
              <a:rPr sz="2400" spc="-10" dirty="0">
                <a:solidFill>
                  <a:srgbClr val="595959"/>
                </a:solidFill>
                <a:latin typeface="Arial"/>
                <a:cs typeface="Arial"/>
              </a:rPr>
              <a:t>definiti </a:t>
            </a:r>
            <a:r>
              <a:rPr sz="2400" spc="-75" dirty="0">
                <a:solidFill>
                  <a:srgbClr val="595959"/>
                </a:solidFill>
                <a:latin typeface="Arial"/>
                <a:cs typeface="Arial"/>
              </a:rPr>
              <a:t>dalle </a:t>
            </a:r>
            <a:r>
              <a:rPr sz="2400" spc="-110" dirty="0">
                <a:solidFill>
                  <a:srgbClr val="595959"/>
                </a:solidFill>
                <a:latin typeface="Arial"/>
                <a:cs typeface="Arial"/>
              </a:rPr>
              <a:t>singole</a:t>
            </a:r>
            <a:r>
              <a:rPr sz="2400" spc="-4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120" dirty="0">
                <a:solidFill>
                  <a:srgbClr val="595959"/>
                </a:solidFill>
                <a:latin typeface="Arial"/>
                <a:cs typeface="Arial"/>
              </a:rPr>
              <a:t>Commissioni.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950">
              <a:latin typeface="Times New Roman"/>
              <a:cs typeface="Times New Roman"/>
            </a:endParaRPr>
          </a:p>
          <a:p>
            <a:pPr marL="12700" marR="269240">
              <a:lnSpc>
                <a:spcPts val="2600"/>
              </a:lnSpc>
            </a:pPr>
            <a:r>
              <a:rPr sz="2400" spc="-140" dirty="0">
                <a:solidFill>
                  <a:srgbClr val="595959"/>
                </a:solidFill>
                <a:latin typeface="Arial"/>
                <a:cs typeface="Arial"/>
              </a:rPr>
              <a:t>Anche</a:t>
            </a:r>
            <a:r>
              <a:rPr sz="2400" spc="-1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595959"/>
                </a:solidFill>
                <a:latin typeface="Arial"/>
                <a:cs typeface="Arial"/>
              </a:rPr>
              <a:t>quando</a:t>
            </a:r>
            <a:r>
              <a:rPr sz="2400" spc="-1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595959"/>
                </a:solidFill>
                <a:latin typeface="Arial"/>
                <a:cs typeface="Arial"/>
              </a:rPr>
              <a:t>la</a:t>
            </a:r>
            <a:r>
              <a:rPr sz="2400" spc="-1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595959"/>
                </a:solidFill>
                <a:latin typeface="Arial"/>
                <a:cs typeface="Arial"/>
              </a:rPr>
              <a:t>prova</a:t>
            </a:r>
            <a:r>
              <a:rPr sz="24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145" dirty="0">
                <a:solidFill>
                  <a:srgbClr val="595959"/>
                </a:solidFill>
                <a:latin typeface="Arial"/>
                <a:cs typeface="Arial"/>
              </a:rPr>
              <a:t>è</a:t>
            </a:r>
            <a:r>
              <a:rPr sz="2400" spc="-1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114" dirty="0">
                <a:solidFill>
                  <a:srgbClr val="595959"/>
                </a:solidFill>
                <a:latin typeface="Arial"/>
                <a:cs typeface="Arial"/>
              </a:rPr>
              <a:t>composta</a:t>
            </a:r>
            <a:r>
              <a:rPr sz="2400" spc="-1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595959"/>
                </a:solidFill>
                <a:latin typeface="Arial"/>
                <a:cs typeface="Arial"/>
              </a:rPr>
              <a:t>di</a:t>
            </a:r>
            <a:r>
              <a:rPr sz="24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595959"/>
                </a:solidFill>
                <a:latin typeface="Arial"/>
                <a:cs typeface="Arial"/>
              </a:rPr>
              <a:t>più</a:t>
            </a:r>
            <a:r>
              <a:rPr sz="24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595959"/>
                </a:solidFill>
                <a:latin typeface="Arial"/>
                <a:cs typeface="Arial"/>
              </a:rPr>
              <a:t>parti</a:t>
            </a:r>
            <a:r>
              <a:rPr sz="2400" b="1" spc="-60" dirty="0">
                <a:solidFill>
                  <a:srgbClr val="6D9BBA"/>
                </a:solidFill>
                <a:latin typeface="Trebuchet MS"/>
                <a:cs typeface="Trebuchet MS"/>
              </a:rPr>
              <a:t>,</a:t>
            </a:r>
            <a:r>
              <a:rPr sz="2400" b="1" spc="-175" dirty="0">
                <a:solidFill>
                  <a:srgbClr val="6D9BBA"/>
                </a:solidFill>
                <a:latin typeface="Trebuchet MS"/>
                <a:cs typeface="Trebuchet MS"/>
              </a:rPr>
              <a:t> </a:t>
            </a:r>
            <a:r>
              <a:rPr sz="2400" b="1" spc="-110" dirty="0">
                <a:solidFill>
                  <a:srgbClr val="6D9BBA"/>
                </a:solidFill>
                <a:latin typeface="Trebuchet MS"/>
                <a:cs typeface="Trebuchet MS"/>
              </a:rPr>
              <a:t>la</a:t>
            </a:r>
            <a:r>
              <a:rPr sz="2400" b="1" spc="-185" dirty="0">
                <a:solidFill>
                  <a:srgbClr val="6D9BBA"/>
                </a:solidFill>
                <a:latin typeface="Trebuchet MS"/>
                <a:cs typeface="Trebuchet MS"/>
              </a:rPr>
              <a:t> </a:t>
            </a:r>
            <a:r>
              <a:rPr sz="2400" b="1" spc="-114" dirty="0">
                <a:solidFill>
                  <a:srgbClr val="6D9BBA"/>
                </a:solidFill>
                <a:latin typeface="Trebuchet MS"/>
                <a:cs typeface="Trebuchet MS"/>
              </a:rPr>
              <a:t>griglia</a:t>
            </a:r>
            <a:r>
              <a:rPr sz="2400" b="1" spc="-185" dirty="0">
                <a:solidFill>
                  <a:srgbClr val="6D9BBA"/>
                </a:solidFill>
                <a:latin typeface="Trebuchet MS"/>
                <a:cs typeface="Trebuchet MS"/>
              </a:rPr>
              <a:t> </a:t>
            </a:r>
            <a:r>
              <a:rPr sz="2400" b="1" spc="-100" dirty="0">
                <a:solidFill>
                  <a:srgbClr val="6D9BBA"/>
                </a:solidFill>
                <a:latin typeface="Trebuchet MS"/>
                <a:cs typeface="Trebuchet MS"/>
              </a:rPr>
              <a:t>si</a:t>
            </a:r>
            <a:r>
              <a:rPr sz="2400" b="1" spc="-185" dirty="0">
                <a:solidFill>
                  <a:srgbClr val="6D9BBA"/>
                </a:solidFill>
                <a:latin typeface="Trebuchet MS"/>
                <a:cs typeface="Trebuchet MS"/>
              </a:rPr>
              <a:t> </a:t>
            </a:r>
            <a:r>
              <a:rPr sz="2400" b="1" spc="-160" dirty="0">
                <a:solidFill>
                  <a:srgbClr val="6D9BBA"/>
                </a:solidFill>
                <a:latin typeface="Trebuchet MS"/>
                <a:cs typeface="Trebuchet MS"/>
              </a:rPr>
              <a:t>riferisce</a:t>
            </a:r>
            <a:r>
              <a:rPr sz="2400" b="1" spc="-185" dirty="0">
                <a:solidFill>
                  <a:srgbClr val="6D9BBA"/>
                </a:solidFill>
                <a:latin typeface="Trebuchet MS"/>
                <a:cs typeface="Trebuchet MS"/>
              </a:rPr>
              <a:t> </a:t>
            </a:r>
            <a:r>
              <a:rPr sz="2400" b="1" spc="-110" dirty="0">
                <a:solidFill>
                  <a:srgbClr val="6D9BBA"/>
                </a:solidFill>
                <a:latin typeface="Trebuchet MS"/>
                <a:cs typeface="Trebuchet MS"/>
              </a:rPr>
              <a:t>alla  </a:t>
            </a:r>
            <a:r>
              <a:rPr sz="2400" b="1" spc="-145" dirty="0">
                <a:solidFill>
                  <a:srgbClr val="6D9BBA"/>
                </a:solidFill>
                <a:latin typeface="Trebuchet MS"/>
                <a:cs typeface="Trebuchet MS"/>
              </a:rPr>
              <a:t>valutazione </a:t>
            </a:r>
            <a:r>
              <a:rPr sz="2400" b="1" spc="-125" dirty="0">
                <a:solidFill>
                  <a:srgbClr val="6D9BBA"/>
                </a:solidFill>
                <a:latin typeface="Trebuchet MS"/>
                <a:cs typeface="Trebuchet MS"/>
              </a:rPr>
              <a:t>complessiva </a:t>
            </a:r>
            <a:r>
              <a:rPr sz="2400" spc="-100" dirty="0">
                <a:solidFill>
                  <a:srgbClr val="595959"/>
                </a:solidFill>
                <a:latin typeface="Arial"/>
                <a:cs typeface="Arial"/>
              </a:rPr>
              <a:t>(perché </a:t>
            </a:r>
            <a:r>
              <a:rPr sz="2400" spc="20" dirty="0">
                <a:solidFill>
                  <a:srgbClr val="595959"/>
                </a:solidFill>
                <a:latin typeface="Arial"/>
                <a:cs typeface="Arial"/>
              </a:rPr>
              <a:t>tutte </a:t>
            </a:r>
            <a:r>
              <a:rPr sz="2400" spc="-65" dirty="0">
                <a:solidFill>
                  <a:srgbClr val="595959"/>
                </a:solidFill>
                <a:latin typeface="Arial"/>
                <a:cs typeface="Arial"/>
              </a:rPr>
              <a:t>le </a:t>
            </a:r>
            <a:r>
              <a:rPr sz="2400" spc="-15" dirty="0">
                <a:solidFill>
                  <a:srgbClr val="595959"/>
                </a:solidFill>
                <a:latin typeface="Arial"/>
                <a:cs typeface="Arial"/>
              </a:rPr>
              <a:t>parti </a:t>
            </a:r>
            <a:r>
              <a:rPr sz="2400" spc="-70" dirty="0">
                <a:solidFill>
                  <a:srgbClr val="595959"/>
                </a:solidFill>
                <a:latin typeface="Arial"/>
                <a:cs typeface="Arial"/>
              </a:rPr>
              <a:t>mirano </a:t>
            </a:r>
            <a:r>
              <a:rPr sz="2400" spc="-190" dirty="0">
                <a:solidFill>
                  <a:srgbClr val="595959"/>
                </a:solidFill>
                <a:latin typeface="Arial"/>
                <a:cs typeface="Arial"/>
              </a:rPr>
              <a:t>a </a:t>
            </a:r>
            <a:r>
              <a:rPr sz="2400" spc="-70" dirty="0">
                <a:solidFill>
                  <a:srgbClr val="595959"/>
                </a:solidFill>
                <a:latin typeface="Arial"/>
                <a:cs typeface="Arial"/>
              </a:rPr>
              <a:t>verificare </a:t>
            </a:r>
            <a:r>
              <a:rPr sz="2400" spc="-65" dirty="0">
                <a:solidFill>
                  <a:srgbClr val="595959"/>
                </a:solidFill>
                <a:latin typeface="Arial"/>
                <a:cs typeface="Arial"/>
              </a:rPr>
              <a:t>le  </a:t>
            </a:r>
            <a:r>
              <a:rPr sz="2400" spc="-110" dirty="0">
                <a:solidFill>
                  <a:srgbClr val="595959"/>
                </a:solidFill>
                <a:latin typeface="Arial"/>
                <a:cs typeface="Arial"/>
              </a:rPr>
              <a:t>competenze, </a:t>
            </a:r>
            <a:r>
              <a:rPr sz="2400" spc="-45" dirty="0">
                <a:solidFill>
                  <a:srgbClr val="595959"/>
                </a:solidFill>
                <a:latin typeface="Arial"/>
                <a:cs typeface="Arial"/>
              </a:rPr>
              <a:t>abilità </a:t>
            </a:r>
            <a:r>
              <a:rPr sz="2400" spc="-145" dirty="0">
                <a:solidFill>
                  <a:srgbClr val="595959"/>
                </a:solidFill>
                <a:latin typeface="Arial"/>
                <a:cs typeface="Arial"/>
              </a:rPr>
              <a:t>e </a:t>
            </a:r>
            <a:r>
              <a:rPr sz="2400" spc="-155" dirty="0">
                <a:solidFill>
                  <a:srgbClr val="595959"/>
                </a:solidFill>
                <a:latin typeface="Arial"/>
                <a:cs typeface="Arial"/>
              </a:rPr>
              <a:t>conoscenze </a:t>
            </a:r>
            <a:r>
              <a:rPr sz="2400" spc="-65" dirty="0">
                <a:solidFill>
                  <a:srgbClr val="595959"/>
                </a:solidFill>
                <a:latin typeface="Arial"/>
                <a:cs typeface="Arial"/>
              </a:rPr>
              <a:t>del</a:t>
            </a:r>
            <a:r>
              <a:rPr sz="2400" spc="-19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595959"/>
                </a:solidFill>
                <a:latin typeface="Arial"/>
                <a:cs typeface="Arial"/>
              </a:rPr>
              <a:t>profilo).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950">
              <a:latin typeface="Times New Roman"/>
              <a:cs typeface="Times New Roman"/>
            </a:endParaRPr>
          </a:p>
          <a:p>
            <a:pPr marL="12700" marR="553085">
              <a:lnSpc>
                <a:spcPts val="2600"/>
              </a:lnSpc>
              <a:spcBef>
                <a:spcPts val="5"/>
              </a:spcBef>
            </a:pPr>
            <a:r>
              <a:rPr sz="2400" spc="-190" dirty="0">
                <a:solidFill>
                  <a:srgbClr val="595959"/>
                </a:solidFill>
                <a:latin typeface="Arial"/>
                <a:cs typeface="Arial"/>
              </a:rPr>
              <a:t>Ove </a:t>
            </a:r>
            <a:r>
              <a:rPr sz="2400" spc="-100" dirty="0">
                <a:solidFill>
                  <a:srgbClr val="595959"/>
                </a:solidFill>
                <a:latin typeface="Arial"/>
                <a:cs typeface="Arial"/>
              </a:rPr>
              <a:t>possibile </a:t>
            </a:r>
            <a:r>
              <a:rPr sz="2400" spc="-125" dirty="0">
                <a:solidFill>
                  <a:srgbClr val="595959"/>
                </a:solidFill>
                <a:latin typeface="Arial"/>
                <a:cs typeface="Arial"/>
              </a:rPr>
              <a:t>sono </a:t>
            </a:r>
            <a:r>
              <a:rPr sz="2400" spc="-90" dirty="0">
                <a:solidFill>
                  <a:srgbClr val="595959"/>
                </a:solidFill>
                <a:latin typeface="Arial"/>
                <a:cs typeface="Arial"/>
              </a:rPr>
              <a:t>state </a:t>
            </a:r>
            <a:r>
              <a:rPr sz="2400" spc="-80" dirty="0">
                <a:solidFill>
                  <a:srgbClr val="595959"/>
                </a:solidFill>
                <a:latin typeface="Arial"/>
                <a:cs typeface="Arial"/>
              </a:rPr>
              <a:t>elaborate </a:t>
            </a:r>
            <a:r>
              <a:rPr sz="2400" spc="-70" dirty="0">
                <a:solidFill>
                  <a:srgbClr val="595959"/>
                </a:solidFill>
                <a:latin typeface="Arial"/>
                <a:cs typeface="Arial"/>
              </a:rPr>
              <a:t>griglie </a:t>
            </a:r>
            <a:r>
              <a:rPr sz="2400" spc="-65" dirty="0">
                <a:solidFill>
                  <a:srgbClr val="595959"/>
                </a:solidFill>
                <a:latin typeface="Arial"/>
                <a:cs typeface="Arial"/>
              </a:rPr>
              <a:t>integrate, </a:t>
            </a:r>
            <a:r>
              <a:rPr sz="2400" spc="-10" dirty="0">
                <a:solidFill>
                  <a:srgbClr val="595959"/>
                </a:solidFill>
                <a:latin typeface="Arial"/>
                <a:cs typeface="Arial"/>
              </a:rPr>
              <a:t>riferite </a:t>
            </a:r>
            <a:r>
              <a:rPr sz="2400" spc="-135" dirty="0">
                <a:solidFill>
                  <a:srgbClr val="595959"/>
                </a:solidFill>
                <a:latin typeface="Arial"/>
                <a:cs typeface="Arial"/>
              </a:rPr>
              <a:t>anche</a:t>
            </a:r>
            <a:r>
              <a:rPr sz="2400" spc="-3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595959"/>
                </a:solidFill>
                <a:latin typeface="Arial"/>
                <a:cs typeface="Arial"/>
              </a:rPr>
              <a:t>alle  </a:t>
            </a:r>
            <a:r>
              <a:rPr sz="2400" spc="-70" dirty="0">
                <a:solidFill>
                  <a:srgbClr val="595959"/>
                </a:solidFill>
                <a:latin typeface="Arial"/>
                <a:cs typeface="Arial"/>
              </a:rPr>
              <a:t>eventuali </a:t>
            </a:r>
            <a:r>
              <a:rPr sz="2400" spc="-90" dirty="0">
                <a:solidFill>
                  <a:srgbClr val="595959"/>
                </a:solidFill>
                <a:latin typeface="Arial"/>
                <a:cs typeface="Arial"/>
              </a:rPr>
              <a:t>prove </a:t>
            </a:r>
            <a:r>
              <a:rPr sz="2400" spc="-120" dirty="0">
                <a:solidFill>
                  <a:srgbClr val="595959"/>
                </a:solidFill>
                <a:latin typeface="Arial"/>
                <a:cs typeface="Arial"/>
              </a:rPr>
              <a:t>con </a:t>
            </a:r>
            <a:r>
              <a:rPr sz="2400" spc="-45" dirty="0">
                <a:solidFill>
                  <a:srgbClr val="595959"/>
                </a:solidFill>
                <a:latin typeface="Arial"/>
                <a:cs typeface="Arial"/>
              </a:rPr>
              <a:t>più</a:t>
            </a:r>
            <a:r>
              <a:rPr sz="2400" spc="-2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595959"/>
                </a:solidFill>
                <a:latin typeface="Arial"/>
                <a:cs typeface="Arial"/>
              </a:rPr>
              <a:t>discipline.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4849" y="1995271"/>
            <a:ext cx="9021445" cy="0"/>
          </a:xfrm>
          <a:custGeom>
            <a:avLst/>
            <a:gdLst/>
            <a:ahLst/>
            <a:cxnLst/>
            <a:rect l="l" t="t" r="r" b="b"/>
            <a:pathLst>
              <a:path w="9021445">
                <a:moveTo>
                  <a:pt x="0" y="0"/>
                </a:moveTo>
                <a:lnTo>
                  <a:pt x="9021425" y="1"/>
                </a:lnTo>
              </a:path>
            </a:pathLst>
          </a:custGeom>
          <a:ln w="12700">
            <a:solidFill>
              <a:srgbClr val="69C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4849" y="3442766"/>
            <a:ext cx="9021445" cy="0"/>
          </a:xfrm>
          <a:custGeom>
            <a:avLst/>
            <a:gdLst/>
            <a:ahLst/>
            <a:cxnLst/>
            <a:rect l="l" t="t" r="r" b="b"/>
            <a:pathLst>
              <a:path w="9021445">
                <a:moveTo>
                  <a:pt x="0" y="0"/>
                </a:moveTo>
                <a:lnTo>
                  <a:pt x="9021425" y="1"/>
                </a:lnTo>
              </a:path>
            </a:pathLst>
          </a:custGeom>
          <a:ln w="12700">
            <a:solidFill>
              <a:srgbClr val="69C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4849" y="5151539"/>
            <a:ext cx="9021445" cy="0"/>
          </a:xfrm>
          <a:custGeom>
            <a:avLst/>
            <a:gdLst/>
            <a:ahLst/>
            <a:cxnLst/>
            <a:rect l="l" t="t" r="r" b="b"/>
            <a:pathLst>
              <a:path w="9021445">
                <a:moveTo>
                  <a:pt x="0" y="0"/>
                </a:moveTo>
                <a:lnTo>
                  <a:pt x="9021425" y="1"/>
                </a:lnTo>
              </a:path>
            </a:pathLst>
          </a:custGeom>
          <a:ln w="12700">
            <a:solidFill>
              <a:srgbClr val="69C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0" dirty="0"/>
              <a:t>22</a:t>
            </a:fld>
            <a:endParaRPr spc="-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153" y="317830"/>
            <a:ext cx="5353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MODELLO DI GRIGLIA DI</a:t>
            </a:r>
            <a:r>
              <a:rPr spc="-200" dirty="0"/>
              <a:t> </a:t>
            </a:r>
            <a:r>
              <a:rPr spc="-40" dirty="0"/>
              <a:t>VALUTAZIONE</a:t>
            </a:r>
          </a:p>
        </p:txBody>
      </p:sp>
      <p:sp>
        <p:nvSpPr>
          <p:cNvPr id="3" name="object 3"/>
          <p:cNvSpPr/>
          <p:nvPr/>
        </p:nvSpPr>
        <p:spPr>
          <a:xfrm>
            <a:off x="334853" y="975360"/>
            <a:ext cx="2972435" cy="762000"/>
          </a:xfrm>
          <a:custGeom>
            <a:avLst/>
            <a:gdLst/>
            <a:ahLst/>
            <a:cxnLst/>
            <a:rect l="l" t="t" r="r" b="b"/>
            <a:pathLst>
              <a:path w="2972435" h="762000">
                <a:moveTo>
                  <a:pt x="0" y="762000"/>
                </a:moveTo>
                <a:lnTo>
                  <a:pt x="2972257" y="762000"/>
                </a:lnTo>
                <a:lnTo>
                  <a:pt x="2972257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6D9B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07118" y="975360"/>
            <a:ext cx="2972435" cy="762000"/>
          </a:xfrm>
          <a:custGeom>
            <a:avLst/>
            <a:gdLst/>
            <a:ahLst/>
            <a:cxnLst/>
            <a:rect l="l" t="t" r="r" b="b"/>
            <a:pathLst>
              <a:path w="2972435" h="762000">
                <a:moveTo>
                  <a:pt x="0" y="762000"/>
                </a:moveTo>
                <a:lnTo>
                  <a:pt x="2972257" y="762000"/>
                </a:lnTo>
                <a:lnTo>
                  <a:pt x="2972257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6D9B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79375" y="975360"/>
            <a:ext cx="2972435" cy="762000"/>
          </a:xfrm>
          <a:custGeom>
            <a:avLst/>
            <a:gdLst/>
            <a:ahLst/>
            <a:cxnLst/>
            <a:rect l="l" t="t" r="r" b="b"/>
            <a:pathLst>
              <a:path w="2972434" h="762000">
                <a:moveTo>
                  <a:pt x="0" y="762000"/>
                </a:moveTo>
                <a:lnTo>
                  <a:pt x="2972257" y="762000"/>
                </a:lnTo>
                <a:lnTo>
                  <a:pt x="2972257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6D9B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4853" y="1737360"/>
            <a:ext cx="2972435" cy="365760"/>
          </a:xfrm>
          <a:custGeom>
            <a:avLst/>
            <a:gdLst/>
            <a:ahLst/>
            <a:cxnLst/>
            <a:rect l="l" t="t" r="r" b="b"/>
            <a:pathLst>
              <a:path w="2972435" h="365760">
                <a:moveTo>
                  <a:pt x="0" y="365760"/>
                </a:moveTo>
                <a:lnTo>
                  <a:pt x="2972257" y="365760"/>
                </a:lnTo>
                <a:lnTo>
                  <a:pt x="2972257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07118" y="1737360"/>
            <a:ext cx="2972435" cy="365760"/>
          </a:xfrm>
          <a:custGeom>
            <a:avLst/>
            <a:gdLst/>
            <a:ahLst/>
            <a:cxnLst/>
            <a:rect l="l" t="t" r="r" b="b"/>
            <a:pathLst>
              <a:path w="2972435" h="365760">
                <a:moveTo>
                  <a:pt x="0" y="365760"/>
                </a:moveTo>
                <a:lnTo>
                  <a:pt x="2972257" y="365760"/>
                </a:lnTo>
                <a:lnTo>
                  <a:pt x="2972257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79375" y="1737360"/>
            <a:ext cx="2972435" cy="365760"/>
          </a:xfrm>
          <a:custGeom>
            <a:avLst/>
            <a:gdLst/>
            <a:ahLst/>
            <a:cxnLst/>
            <a:rect l="l" t="t" r="r" b="b"/>
            <a:pathLst>
              <a:path w="2972434" h="365760">
                <a:moveTo>
                  <a:pt x="0" y="365760"/>
                </a:moveTo>
                <a:lnTo>
                  <a:pt x="2972257" y="365760"/>
                </a:lnTo>
                <a:lnTo>
                  <a:pt x="2972257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4853" y="2103120"/>
            <a:ext cx="2972435" cy="365760"/>
          </a:xfrm>
          <a:custGeom>
            <a:avLst/>
            <a:gdLst/>
            <a:ahLst/>
            <a:cxnLst/>
            <a:rect l="l" t="t" r="r" b="b"/>
            <a:pathLst>
              <a:path w="2972435" h="365760">
                <a:moveTo>
                  <a:pt x="0" y="365760"/>
                </a:moveTo>
                <a:lnTo>
                  <a:pt x="2972257" y="365760"/>
                </a:lnTo>
                <a:lnTo>
                  <a:pt x="2972257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07118" y="2103120"/>
            <a:ext cx="2972435" cy="365760"/>
          </a:xfrm>
          <a:custGeom>
            <a:avLst/>
            <a:gdLst/>
            <a:ahLst/>
            <a:cxnLst/>
            <a:rect l="l" t="t" r="r" b="b"/>
            <a:pathLst>
              <a:path w="2972435" h="365760">
                <a:moveTo>
                  <a:pt x="0" y="365760"/>
                </a:moveTo>
                <a:lnTo>
                  <a:pt x="2972257" y="365760"/>
                </a:lnTo>
                <a:lnTo>
                  <a:pt x="2972257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79375" y="2103120"/>
            <a:ext cx="2972435" cy="365760"/>
          </a:xfrm>
          <a:custGeom>
            <a:avLst/>
            <a:gdLst/>
            <a:ahLst/>
            <a:cxnLst/>
            <a:rect l="l" t="t" r="r" b="b"/>
            <a:pathLst>
              <a:path w="2972434" h="365760">
                <a:moveTo>
                  <a:pt x="0" y="365760"/>
                </a:moveTo>
                <a:lnTo>
                  <a:pt x="2972257" y="365760"/>
                </a:lnTo>
                <a:lnTo>
                  <a:pt x="2972257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4853" y="2468879"/>
            <a:ext cx="2972435" cy="365760"/>
          </a:xfrm>
          <a:custGeom>
            <a:avLst/>
            <a:gdLst/>
            <a:ahLst/>
            <a:cxnLst/>
            <a:rect l="l" t="t" r="r" b="b"/>
            <a:pathLst>
              <a:path w="2972435" h="365760">
                <a:moveTo>
                  <a:pt x="0" y="365760"/>
                </a:moveTo>
                <a:lnTo>
                  <a:pt x="2972257" y="365760"/>
                </a:lnTo>
                <a:lnTo>
                  <a:pt x="2972257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07118" y="2468879"/>
            <a:ext cx="2972435" cy="365760"/>
          </a:xfrm>
          <a:custGeom>
            <a:avLst/>
            <a:gdLst/>
            <a:ahLst/>
            <a:cxnLst/>
            <a:rect l="l" t="t" r="r" b="b"/>
            <a:pathLst>
              <a:path w="2972435" h="365760">
                <a:moveTo>
                  <a:pt x="0" y="365760"/>
                </a:moveTo>
                <a:lnTo>
                  <a:pt x="2972257" y="365760"/>
                </a:lnTo>
                <a:lnTo>
                  <a:pt x="2972257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79375" y="2468879"/>
            <a:ext cx="2972435" cy="365760"/>
          </a:xfrm>
          <a:custGeom>
            <a:avLst/>
            <a:gdLst/>
            <a:ahLst/>
            <a:cxnLst/>
            <a:rect l="l" t="t" r="r" b="b"/>
            <a:pathLst>
              <a:path w="2972434" h="365760">
                <a:moveTo>
                  <a:pt x="0" y="365760"/>
                </a:moveTo>
                <a:lnTo>
                  <a:pt x="2972257" y="365760"/>
                </a:lnTo>
                <a:lnTo>
                  <a:pt x="2972257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4853" y="2834639"/>
            <a:ext cx="2972435" cy="365760"/>
          </a:xfrm>
          <a:custGeom>
            <a:avLst/>
            <a:gdLst/>
            <a:ahLst/>
            <a:cxnLst/>
            <a:rect l="l" t="t" r="r" b="b"/>
            <a:pathLst>
              <a:path w="2972435" h="365760">
                <a:moveTo>
                  <a:pt x="0" y="365760"/>
                </a:moveTo>
                <a:lnTo>
                  <a:pt x="2972257" y="365760"/>
                </a:lnTo>
                <a:lnTo>
                  <a:pt x="2972257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07118" y="2834639"/>
            <a:ext cx="2972435" cy="365760"/>
          </a:xfrm>
          <a:custGeom>
            <a:avLst/>
            <a:gdLst/>
            <a:ahLst/>
            <a:cxnLst/>
            <a:rect l="l" t="t" r="r" b="b"/>
            <a:pathLst>
              <a:path w="2972435" h="365760">
                <a:moveTo>
                  <a:pt x="0" y="365760"/>
                </a:moveTo>
                <a:lnTo>
                  <a:pt x="2972257" y="365760"/>
                </a:lnTo>
                <a:lnTo>
                  <a:pt x="2972257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79375" y="2834639"/>
            <a:ext cx="2972435" cy="365760"/>
          </a:xfrm>
          <a:custGeom>
            <a:avLst/>
            <a:gdLst/>
            <a:ahLst/>
            <a:cxnLst/>
            <a:rect l="l" t="t" r="r" b="b"/>
            <a:pathLst>
              <a:path w="2972434" h="365760">
                <a:moveTo>
                  <a:pt x="0" y="365760"/>
                </a:moveTo>
                <a:lnTo>
                  <a:pt x="2972257" y="365760"/>
                </a:lnTo>
                <a:lnTo>
                  <a:pt x="2972257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07114" y="969010"/>
            <a:ext cx="0" cy="2237740"/>
          </a:xfrm>
          <a:custGeom>
            <a:avLst/>
            <a:gdLst/>
            <a:ahLst/>
            <a:cxnLst/>
            <a:rect l="l" t="t" r="r" b="b"/>
            <a:pathLst>
              <a:path h="2237740">
                <a:moveTo>
                  <a:pt x="0" y="0"/>
                </a:moveTo>
                <a:lnTo>
                  <a:pt x="0" y="223774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79376" y="969010"/>
            <a:ext cx="0" cy="2237740"/>
          </a:xfrm>
          <a:custGeom>
            <a:avLst/>
            <a:gdLst/>
            <a:ahLst/>
            <a:cxnLst/>
            <a:rect l="l" t="t" r="r" b="b"/>
            <a:pathLst>
              <a:path h="2237740">
                <a:moveTo>
                  <a:pt x="0" y="0"/>
                </a:moveTo>
                <a:lnTo>
                  <a:pt x="0" y="223774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8503" y="1737360"/>
            <a:ext cx="8930005" cy="0"/>
          </a:xfrm>
          <a:custGeom>
            <a:avLst/>
            <a:gdLst/>
            <a:ahLst/>
            <a:cxnLst/>
            <a:rect l="l" t="t" r="r" b="b"/>
            <a:pathLst>
              <a:path w="8930005">
                <a:moveTo>
                  <a:pt x="0" y="0"/>
                </a:moveTo>
                <a:lnTo>
                  <a:pt x="8929495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8503" y="2103120"/>
            <a:ext cx="8930005" cy="0"/>
          </a:xfrm>
          <a:custGeom>
            <a:avLst/>
            <a:gdLst/>
            <a:ahLst/>
            <a:cxnLst/>
            <a:rect l="l" t="t" r="r" b="b"/>
            <a:pathLst>
              <a:path w="8930005">
                <a:moveTo>
                  <a:pt x="0" y="0"/>
                </a:moveTo>
                <a:lnTo>
                  <a:pt x="892949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8503" y="2468880"/>
            <a:ext cx="8930005" cy="0"/>
          </a:xfrm>
          <a:custGeom>
            <a:avLst/>
            <a:gdLst/>
            <a:ahLst/>
            <a:cxnLst/>
            <a:rect l="l" t="t" r="r" b="b"/>
            <a:pathLst>
              <a:path w="8930005">
                <a:moveTo>
                  <a:pt x="0" y="0"/>
                </a:moveTo>
                <a:lnTo>
                  <a:pt x="892949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8503" y="2834641"/>
            <a:ext cx="8930005" cy="0"/>
          </a:xfrm>
          <a:custGeom>
            <a:avLst/>
            <a:gdLst/>
            <a:ahLst/>
            <a:cxnLst/>
            <a:rect l="l" t="t" r="r" b="b"/>
            <a:pathLst>
              <a:path w="8930005">
                <a:moveTo>
                  <a:pt x="0" y="0"/>
                </a:moveTo>
                <a:lnTo>
                  <a:pt x="892949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4853" y="969010"/>
            <a:ext cx="0" cy="2237740"/>
          </a:xfrm>
          <a:custGeom>
            <a:avLst/>
            <a:gdLst/>
            <a:ahLst/>
            <a:cxnLst/>
            <a:rect l="l" t="t" r="r" b="b"/>
            <a:pathLst>
              <a:path h="2237740">
                <a:moveTo>
                  <a:pt x="0" y="0"/>
                </a:moveTo>
                <a:lnTo>
                  <a:pt x="0" y="223774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251648" y="969010"/>
            <a:ext cx="0" cy="2237740"/>
          </a:xfrm>
          <a:custGeom>
            <a:avLst/>
            <a:gdLst/>
            <a:ahLst/>
            <a:cxnLst/>
            <a:rect l="l" t="t" r="r" b="b"/>
            <a:pathLst>
              <a:path h="2237740">
                <a:moveTo>
                  <a:pt x="0" y="0"/>
                </a:moveTo>
                <a:lnTo>
                  <a:pt x="0" y="223774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8503" y="975360"/>
            <a:ext cx="8930005" cy="0"/>
          </a:xfrm>
          <a:custGeom>
            <a:avLst/>
            <a:gdLst/>
            <a:ahLst/>
            <a:cxnLst/>
            <a:rect l="l" t="t" r="r" b="b"/>
            <a:pathLst>
              <a:path w="8930005">
                <a:moveTo>
                  <a:pt x="0" y="0"/>
                </a:moveTo>
                <a:lnTo>
                  <a:pt x="892949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8503" y="3200401"/>
            <a:ext cx="8930005" cy="0"/>
          </a:xfrm>
          <a:custGeom>
            <a:avLst/>
            <a:gdLst/>
            <a:ahLst/>
            <a:cxnLst/>
            <a:rect l="l" t="t" r="r" b="b"/>
            <a:pathLst>
              <a:path w="8930005">
                <a:moveTo>
                  <a:pt x="0" y="0"/>
                </a:moveTo>
                <a:lnTo>
                  <a:pt x="892949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797884" y="995680"/>
            <a:ext cx="2002155" cy="4387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810" algn="ctr">
              <a:lnSpc>
                <a:spcPct val="100000"/>
              </a:lnSpc>
              <a:spcBef>
                <a:spcPts val="100"/>
              </a:spcBef>
            </a:pP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Indicatore</a:t>
            </a:r>
            <a:endParaRPr sz="1600">
              <a:latin typeface="Arial"/>
              <a:cs typeface="Arial"/>
            </a:endParaRPr>
          </a:p>
          <a:p>
            <a:pPr marR="5080" algn="ctr">
              <a:lnSpc>
                <a:spcPct val="100000"/>
              </a:lnSpc>
              <a:spcBef>
                <a:spcPts val="10"/>
              </a:spcBef>
            </a:pP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(correlato </a:t>
            </a:r>
            <a:r>
              <a:rPr sz="1100" spc="-50" dirty="0">
                <a:solidFill>
                  <a:srgbClr val="FFFFFF"/>
                </a:solidFill>
                <a:latin typeface="Arial"/>
                <a:cs typeface="Arial"/>
              </a:rPr>
              <a:t>agli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obiettivi 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della</a:t>
            </a:r>
            <a:r>
              <a:rPr sz="11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prova)</a:t>
            </a:r>
            <a:endParaRPr sz="1100">
              <a:latin typeface="Arial"/>
              <a:cs typeface="Arial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0" dirty="0"/>
              <a:t>23</a:t>
            </a:fld>
            <a:endParaRPr spc="-50" dirty="0"/>
          </a:p>
        </p:txBody>
      </p:sp>
      <p:sp>
        <p:nvSpPr>
          <p:cNvPr id="29" name="object 29"/>
          <p:cNvSpPr txBox="1"/>
          <p:nvPr/>
        </p:nvSpPr>
        <p:spPr>
          <a:xfrm>
            <a:off x="6791921" y="995680"/>
            <a:ext cx="1960245" cy="69977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R="5080" algn="ctr">
              <a:lnSpc>
                <a:spcPct val="100699"/>
              </a:lnSpc>
              <a:spcBef>
                <a:spcPts val="85"/>
              </a:spcBef>
            </a:pP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Punteggio </a:t>
            </a:r>
            <a:r>
              <a:rPr sz="1600" spc="-105" dirty="0">
                <a:solidFill>
                  <a:srgbClr val="FFFFFF"/>
                </a:solidFill>
                <a:latin typeface="Arial"/>
                <a:cs typeface="Arial"/>
              </a:rPr>
              <a:t>max 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per</a:t>
            </a:r>
            <a:r>
              <a:rPr sz="16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ogni  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indicatore</a:t>
            </a:r>
            <a:endParaRPr sz="1600">
              <a:latin typeface="Arial"/>
              <a:cs typeface="Arial"/>
            </a:endParaRPr>
          </a:p>
          <a:p>
            <a:pPr marR="4445" algn="ctr">
              <a:lnSpc>
                <a:spcPct val="100000"/>
              </a:lnSpc>
              <a:spcBef>
                <a:spcPts val="15"/>
              </a:spcBef>
            </a:pP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(totale 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r>
              <a:rPr sz="12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punti)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383675" y="1761934"/>
            <a:ext cx="843915" cy="1290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35" dirty="0">
                <a:latin typeface="Arial"/>
                <a:cs typeface="Arial"/>
              </a:rPr>
              <a:t>Indicatore n.</a:t>
            </a:r>
            <a:r>
              <a:rPr sz="1100" spc="-14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spc="-35" dirty="0">
                <a:latin typeface="Arial"/>
                <a:cs typeface="Arial"/>
              </a:rPr>
              <a:t>Indicatore n.</a:t>
            </a:r>
            <a:r>
              <a:rPr sz="1100" spc="-14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spc="-35" dirty="0">
                <a:latin typeface="Arial"/>
                <a:cs typeface="Arial"/>
              </a:rPr>
              <a:t>Indicatore n.</a:t>
            </a:r>
            <a:r>
              <a:rPr sz="1100" spc="-14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spc="-35" dirty="0">
                <a:latin typeface="Arial"/>
                <a:cs typeface="Arial"/>
              </a:rPr>
              <a:t>Indicatore n.</a:t>
            </a:r>
            <a:r>
              <a:rPr sz="1100" spc="-14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01222" y="3631552"/>
            <a:ext cx="8671560" cy="2313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solidFill>
                  <a:srgbClr val="3B3838"/>
                </a:solidFill>
                <a:latin typeface="Arial"/>
                <a:cs typeface="Arial"/>
              </a:rPr>
              <a:t>Confrontando </a:t>
            </a:r>
            <a:r>
              <a:rPr sz="1800" spc="-50" dirty="0">
                <a:solidFill>
                  <a:srgbClr val="3B3838"/>
                </a:solidFill>
                <a:latin typeface="Arial"/>
                <a:cs typeface="Arial"/>
              </a:rPr>
              <a:t>le </a:t>
            </a:r>
            <a:r>
              <a:rPr sz="1800" spc="-55" dirty="0">
                <a:solidFill>
                  <a:srgbClr val="3B3838"/>
                </a:solidFill>
                <a:latin typeface="Arial"/>
                <a:cs typeface="Arial"/>
              </a:rPr>
              <a:t>griglie </a:t>
            </a:r>
            <a:r>
              <a:rPr sz="1800" spc="-40" dirty="0">
                <a:solidFill>
                  <a:srgbClr val="3B3838"/>
                </a:solidFill>
                <a:latin typeface="Arial"/>
                <a:cs typeface="Arial"/>
              </a:rPr>
              <a:t>relative </a:t>
            </a:r>
            <a:r>
              <a:rPr sz="1800" spc="-55" dirty="0">
                <a:solidFill>
                  <a:srgbClr val="3B3838"/>
                </a:solidFill>
                <a:latin typeface="Arial"/>
                <a:cs typeface="Arial"/>
              </a:rPr>
              <a:t>alle </a:t>
            </a:r>
            <a:r>
              <a:rPr sz="1800" spc="-65" dirty="0">
                <a:solidFill>
                  <a:srgbClr val="3B3838"/>
                </a:solidFill>
                <a:latin typeface="Arial"/>
                <a:cs typeface="Arial"/>
              </a:rPr>
              <a:t>varie </a:t>
            </a:r>
            <a:r>
              <a:rPr sz="1800" spc="-60" dirty="0">
                <a:solidFill>
                  <a:srgbClr val="3B3838"/>
                </a:solidFill>
                <a:latin typeface="Arial"/>
                <a:cs typeface="Arial"/>
              </a:rPr>
              <a:t>discipline </a:t>
            </a:r>
            <a:r>
              <a:rPr sz="1800" spc="-95" dirty="0">
                <a:solidFill>
                  <a:srgbClr val="3B3838"/>
                </a:solidFill>
                <a:latin typeface="Arial"/>
                <a:cs typeface="Arial"/>
              </a:rPr>
              <a:t>si osservano, </a:t>
            </a:r>
            <a:r>
              <a:rPr sz="1800" spc="-60" dirty="0">
                <a:solidFill>
                  <a:srgbClr val="3B3838"/>
                </a:solidFill>
                <a:latin typeface="Arial"/>
                <a:cs typeface="Arial"/>
              </a:rPr>
              <a:t>nella generalità </a:t>
            </a:r>
            <a:r>
              <a:rPr sz="1800" spc="-50" dirty="0">
                <a:solidFill>
                  <a:srgbClr val="3B3838"/>
                </a:solidFill>
                <a:latin typeface="Arial"/>
                <a:cs typeface="Arial"/>
              </a:rPr>
              <a:t>dei </a:t>
            </a:r>
            <a:r>
              <a:rPr sz="1800" spc="-105" dirty="0">
                <a:solidFill>
                  <a:srgbClr val="3B3838"/>
                </a:solidFill>
                <a:latin typeface="Arial"/>
                <a:cs typeface="Arial"/>
              </a:rPr>
              <a:t>casi,  </a:t>
            </a:r>
            <a:r>
              <a:rPr sz="1800" spc="-60" dirty="0">
                <a:solidFill>
                  <a:srgbClr val="3B3838"/>
                </a:solidFill>
                <a:latin typeface="Arial"/>
                <a:cs typeface="Arial"/>
              </a:rPr>
              <a:t>alcuni </a:t>
            </a:r>
            <a:r>
              <a:rPr sz="1800" spc="-40" dirty="0">
                <a:solidFill>
                  <a:srgbClr val="3B3838"/>
                </a:solidFill>
                <a:latin typeface="Arial"/>
                <a:cs typeface="Arial"/>
              </a:rPr>
              <a:t>elementi </a:t>
            </a:r>
            <a:r>
              <a:rPr sz="1800" spc="-60" dirty="0">
                <a:solidFill>
                  <a:srgbClr val="3B3838"/>
                </a:solidFill>
                <a:latin typeface="Arial"/>
                <a:cs typeface="Arial"/>
              </a:rPr>
              <a:t>comuni, </a:t>
            </a:r>
            <a:r>
              <a:rPr sz="1800" spc="-65" dirty="0">
                <a:solidFill>
                  <a:srgbClr val="3B3838"/>
                </a:solidFill>
                <a:latin typeface="Arial"/>
                <a:cs typeface="Arial"/>
              </a:rPr>
              <a:t>ovviamente </a:t>
            </a:r>
            <a:r>
              <a:rPr sz="1800" spc="-20" dirty="0">
                <a:solidFill>
                  <a:srgbClr val="3B3838"/>
                </a:solidFill>
                <a:latin typeface="Arial"/>
                <a:cs typeface="Arial"/>
              </a:rPr>
              <a:t>adattati </a:t>
            </a:r>
            <a:r>
              <a:rPr sz="1800" spc="-45" dirty="0">
                <a:solidFill>
                  <a:srgbClr val="3B3838"/>
                </a:solidFill>
                <a:latin typeface="Arial"/>
                <a:cs typeface="Arial"/>
              </a:rPr>
              <a:t>opportunamente </a:t>
            </a:r>
            <a:r>
              <a:rPr sz="1800" spc="-55" dirty="0">
                <a:solidFill>
                  <a:srgbClr val="3B3838"/>
                </a:solidFill>
                <a:latin typeface="Arial"/>
                <a:cs typeface="Arial"/>
              </a:rPr>
              <a:t>alle </a:t>
            </a:r>
            <a:r>
              <a:rPr sz="1800" spc="-75" dirty="0">
                <a:solidFill>
                  <a:srgbClr val="3B3838"/>
                </a:solidFill>
                <a:latin typeface="Arial"/>
                <a:cs typeface="Arial"/>
              </a:rPr>
              <a:t>specifiche</a:t>
            </a:r>
            <a:r>
              <a:rPr sz="1800" spc="-33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800" spc="-55" dirty="0">
                <a:solidFill>
                  <a:srgbClr val="3B3838"/>
                </a:solidFill>
                <a:latin typeface="Arial"/>
                <a:cs typeface="Arial"/>
              </a:rPr>
              <a:t>discipline: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298450" marR="632460" indent="-285750">
              <a:lnSpc>
                <a:spcPct val="100699"/>
              </a:lnSpc>
              <a:buChar char="-"/>
              <a:tabLst>
                <a:tab pos="297815" algn="l"/>
                <a:tab pos="298450" algn="l"/>
              </a:tabLst>
            </a:pPr>
            <a:r>
              <a:rPr sz="1600" spc="-30" dirty="0">
                <a:solidFill>
                  <a:srgbClr val="3B3838"/>
                </a:solidFill>
                <a:latin typeface="Arial"/>
                <a:cs typeface="Arial"/>
              </a:rPr>
              <a:t>l’indicatore </a:t>
            </a:r>
            <a:r>
              <a:rPr sz="1600" spc="-50" dirty="0">
                <a:solidFill>
                  <a:srgbClr val="3B3838"/>
                </a:solidFill>
                <a:latin typeface="Arial"/>
                <a:cs typeface="Arial"/>
              </a:rPr>
              <a:t>n. </a:t>
            </a:r>
            <a:r>
              <a:rPr sz="1600" spc="-80" dirty="0">
                <a:solidFill>
                  <a:srgbClr val="3B3838"/>
                </a:solidFill>
                <a:latin typeface="Arial"/>
                <a:cs typeface="Arial"/>
              </a:rPr>
              <a:t>1 </a:t>
            </a:r>
            <a:r>
              <a:rPr sz="1600" spc="-95" dirty="0">
                <a:solidFill>
                  <a:srgbClr val="3B3838"/>
                </a:solidFill>
                <a:latin typeface="Arial"/>
                <a:cs typeface="Arial"/>
              </a:rPr>
              <a:t>è </a:t>
            </a:r>
            <a:r>
              <a:rPr sz="1600" spc="-30" dirty="0">
                <a:solidFill>
                  <a:srgbClr val="3B3838"/>
                </a:solidFill>
                <a:latin typeface="Arial"/>
                <a:cs typeface="Arial"/>
              </a:rPr>
              <a:t>relativo </a:t>
            </a:r>
            <a:r>
              <a:rPr sz="1600" spc="-60" dirty="0">
                <a:solidFill>
                  <a:srgbClr val="3B3838"/>
                </a:solidFill>
                <a:latin typeface="Arial"/>
                <a:cs typeface="Arial"/>
              </a:rPr>
              <a:t>alla </a:t>
            </a:r>
            <a:r>
              <a:rPr sz="1600" b="1" spc="-90" dirty="0">
                <a:solidFill>
                  <a:srgbClr val="6D9BBA"/>
                </a:solidFill>
                <a:latin typeface="Trebuchet MS"/>
                <a:cs typeface="Trebuchet MS"/>
              </a:rPr>
              <a:t>padronanza </a:t>
            </a:r>
            <a:r>
              <a:rPr sz="1600" b="1" spc="-100" dirty="0">
                <a:solidFill>
                  <a:srgbClr val="6D9BBA"/>
                </a:solidFill>
                <a:latin typeface="Trebuchet MS"/>
                <a:cs typeface="Trebuchet MS"/>
              </a:rPr>
              <a:t>delle </a:t>
            </a:r>
            <a:r>
              <a:rPr sz="1600" b="1" spc="-110" dirty="0">
                <a:solidFill>
                  <a:srgbClr val="6D9BBA"/>
                </a:solidFill>
                <a:latin typeface="Trebuchet MS"/>
                <a:cs typeface="Trebuchet MS"/>
              </a:rPr>
              <a:t>conoscenze </a:t>
            </a:r>
            <a:r>
              <a:rPr sz="1600" spc="-35" dirty="0">
                <a:solidFill>
                  <a:srgbClr val="3B3838"/>
                </a:solidFill>
                <a:latin typeface="Arial"/>
                <a:cs typeface="Arial"/>
              </a:rPr>
              <a:t>relative </a:t>
            </a:r>
            <a:r>
              <a:rPr sz="1600" spc="-60" dirty="0">
                <a:solidFill>
                  <a:srgbClr val="3B3838"/>
                </a:solidFill>
                <a:latin typeface="Arial"/>
                <a:cs typeface="Arial"/>
              </a:rPr>
              <a:t>ai </a:t>
            </a:r>
            <a:r>
              <a:rPr sz="1600" spc="-55" dirty="0">
                <a:solidFill>
                  <a:srgbClr val="3B3838"/>
                </a:solidFill>
                <a:latin typeface="Arial"/>
                <a:cs typeface="Arial"/>
              </a:rPr>
              <a:t>nuclei </a:t>
            </a:r>
            <a:r>
              <a:rPr sz="1600" spc="-25" dirty="0">
                <a:solidFill>
                  <a:srgbClr val="3B3838"/>
                </a:solidFill>
                <a:latin typeface="Arial"/>
                <a:cs typeface="Arial"/>
              </a:rPr>
              <a:t>fondanti</a:t>
            </a:r>
            <a:r>
              <a:rPr sz="1600" spc="-33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3B3838"/>
                </a:solidFill>
                <a:latin typeface="Arial"/>
                <a:cs typeface="Arial"/>
              </a:rPr>
              <a:t>della/e  </a:t>
            </a:r>
            <a:r>
              <a:rPr sz="1600" spc="-45" dirty="0">
                <a:solidFill>
                  <a:srgbClr val="3B3838"/>
                </a:solidFill>
                <a:latin typeface="Arial"/>
                <a:cs typeface="Arial"/>
              </a:rPr>
              <a:t>disciplina/e </a:t>
            </a:r>
            <a:r>
              <a:rPr sz="1600" spc="-35" dirty="0">
                <a:solidFill>
                  <a:srgbClr val="3B3838"/>
                </a:solidFill>
                <a:latin typeface="Arial"/>
                <a:cs typeface="Arial"/>
              </a:rPr>
              <a:t>caratterizzante/i l’indirizzo </a:t>
            </a:r>
            <a:r>
              <a:rPr sz="1600" spc="-25" dirty="0">
                <a:solidFill>
                  <a:srgbClr val="3B3838"/>
                </a:solidFill>
                <a:latin typeface="Arial"/>
                <a:cs typeface="Arial"/>
              </a:rPr>
              <a:t>di</a:t>
            </a:r>
            <a:r>
              <a:rPr sz="1600" spc="-229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3B3838"/>
                </a:solidFill>
                <a:latin typeface="Arial"/>
                <a:cs typeface="Arial"/>
              </a:rPr>
              <a:t>studi;</a:t>
            </a:r>
            <a:endParaRPr sz="1600">
              <a:latin typeface="Arial"/>
              <a:cs typeface="Arial"/>
            </a:endParaRPr>
          </a:p>
          <a:p>
            <a:pPr marL="298450" indent="-285750">
              <a:lnSpc>
                <a:spcPts val="1900"/>
              </a:lnSpc>
              <a:buChar char="-"/>
              <a:tabLst>
                <a:tab pos="297815" algn="l"/>
                <a:tab pos="298450" algn="l"/>
              </a:tabLst>
            </a:pPr>
            <a:r>
              <a:rPr sz="1600" spc="-30" dirty="0">
                <a:solidFill>
                  <a:srgbClr val="3B3838"/>
                </a:solidFill>
                <a:latin typeface="Arial"/>
                <a:cs typeface="Arial"/>
              </a:rPr>
              <a:t>l’indicatore </a:t>
            </a:r>
            <a:r>
              <a:rPr sz="1600" spc="-50" dirty="0">
                <a:solidFill>
                  <a:srgbClr val="3B3838"/>
                </a:solidFill>
                <a:latin typeface="Arial"/>
                <a:cs typeface="Arial"/>
              </a:rPr>
              <a:t>n. </a:t>
            </a:r>
            <a:r>
              <a:rPr sz="1600" spc="-80" dirty="0">
                <a:solidFill>
                  <a:srgbClr val="3B3838"/>
                </a:solidFill>
                <a:latin typeface="Arial"/>
                <a:cs typeface="Arial"/>
              </a:rPr>
              <a:t>2 </a:t>
            </a:r>
            <a:r>
              <a:rPr sz="1600" spc="-60" dirty="0">
                <a:solidFill>
                  <a:srgbClr val="3B3838"/>
                </a:solidFill>
                <a:latin typeface="Arial"/>
                <a:cs typeface="Arial"/>
              </a:rPr>
              <a:t>riguarda la </a:t>
            </a:r>
            <a:r>
              <a:rPr sz="1600" b="1" spc="-90" dirty="0">
                <a:solidFill>
                  <a:srgbClr val="6D9BBA"/>
                </a:solidFill>
                <a:latin typeface="Trebuchet MS"/>
                <a:cs typeface="Trebuchet MS"/>
              </a:rPr>
              <a:t>padronanza </a:t>
            </a:r>
            <a:r>
              <a:rPr sz="1600" b="1" spc="-100" dirty="0">
                <a:solidFill>
                  <a:srgbClr val="6D9BBA"/>
                </a:solidFill>
                <a:latin typeface="Trebuchet MS"/>
                <a:cs typeface="Trebuchet MS"/>
              </a:rPr>
              <a:t>delle</a:t>
            </a:r>
            <a:r>
              <a:rPr sz="1600" b="1" spc="-315" dirty="0">
                <a:solidFill>
                  <a:srgbClr val="6D9BBA"/>
                </a:solidFill>
                <a:latin typeface="Trebuchet MS"/>
                <a:cs typeface="Trebuchet MS"/>
              </a:rPr>
              <a:t> </a:t>
            </a:r>
            <a:r>
              <a:rPr sz="1600" b="1" spc="-105" dirty="0">
                <a:solidFill>
                  <a:srgbClr val="6D9BBA"/>
                </a:solidFill>
                <a:latin typeface="Trebuchet MS"/>
                <a:cs typeface="Trebuchet MS"/>
              </a:rPr>
              <a:t>competenze</a:t>
            </a:r>
            <a:r>
              <a:rPr sz="1600" spc="-105" dirty="0">
                <a:solidFill>
                  <a:srgbClr val="3B3838"/>
                </a:solidFill>
                <a:latin typeface="Arial"/>
                <a:cs typeface="Arial"/>
              </a:rPr>
              <a:t>;</a:t>
            </a:r>
            <a:endParaRPr sz="16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15"/>
              </a:spcBef>
              <a:buChar char="-"/>
              <a:tabLst>
                <a:tab pos="297815" algn="l"/>
                <a:tab pos="298450" algn="l"/>
              </a:tabLst>
            </a:pPr>
            <a:r>
              <a:rPr sz="1600" spc="-30" dirty="0">
                <a:solidFill>
                  <a:srgbClr val="3B3838"/>
                </a:solidFill>
                <a:latin typeface="Arial"/>
                <a:cs typeface="Arial"/>
              </a:rPr>
              <a:t>l’indicatore </a:t>
            </a:r>
            <a:r>
              <a:rPr sz="1600" spc="-50" dirty="0">
                <a:solidFill>
                  <a:srgbClr val="3B3838"/>
                </a:solidFill>
                <a:latin typeface="Arial"/>
                <a:cs typeface="Arial"/>
              </a:rPr>
              <a:t>n. </a:t>
            </a:r>
            <a:r>
              <a:rPr sz="1600" spc="-80" dirty="0">
                <a:solidFill>
                  <a:srgbClr val="3B3838"/>
                </a:solidFill>
                <a:latin typeface="Arial"/>
                <a:cs typeface="Arial"/>
              </a:rPr>
              <a:t>3 </a:t>
            </a:r>
            <a:r>
              <a:rPr sz="1600" spc="-60" dirty="0">
                <a:solidFill>
                  <a:srgbClr val="3B3838"/>
                </a:solidFill>
                <a:latin typeface="Arial"/>
                <a:cs typeface="Arial"/>
              </a:rPr>
              <a:t>riguarda la </a:t>
            </a:r>
            <a:r>
              <a:rPr sz="1600" b="1" spc="-114" dirty="0">
                <a:solidFill>
                  <a:srgbClr val="6D9BBA"/>
                </a:solidFill>
                <a:latin typeface="Trebuchet MS"/>
                <a:cs typeface="Trebuchet MS"/>
              </a:rPr>
              <a:t>completezza </a:t>
            </a:r>
            <a:r>
              <a:rPr sz="1600" b="1" spc="-90" dirty="0">
                <a:solidFill>
                  <a:srgbClr val="6D9BBA"/>
                </a:solidFill>
                <a:latin typeface="Trebuchet MS"/>
                <a:cs typeface="Trebuchet MS"/>
              </a:rPr>
              <a:t>nello </a:t>
            </a:r>
            <a:r>
              <a:rPr sz="1600" b="1" spc="-80" dirty="0">
                <a:solidFill>
                  <a:srgbClr val="6D9BBA"/>
                </a:solidFill>
                <a:latin typeface="Trebuchet MS"/>
                <a:cs typeface="Trebuchet MS"/>
              </a:rPr>
              <a:t>svolgimento </a:t>
            </a:r>
            <a:r>
              <a:rPr sz="1600" b="1" spc="-90" dirty="0">
                <a:solidFill>
                  <a:srgbClr val="6D9BBA"/>
                </a:solidFill>
                <a:latin typeface="Trebuchet MS"/>
                <a:cs typeface="Trebuchet MS"/>
              </a:rPr>
              <a:t>della</a:t>
            </a:r>
            <a:r>
              <a:rPr sz="1600" b="1" spc="-350" dirty="0">
                <a:solidFill>
                  <a:srgbClr val="6D9BBA"/>
                </a:solidFill>
                <a:latin typeface="Trebuchet MS"/>
                <a:cs typeface="Trebuchet MS"/>
              </a:rPr>
              <a:t> </a:t>
            </a:r>
            <a:r>
              <a:rPr sz="1600" b="1" spc="-90" dirty="0">
                <a:solidFill>
                  <a:srgbClr val="6D9BBA"/>
                </a:solidFill>
                <a:latin typeface="Trebuchet MS"/>
                <a:cs typeface="Trebuchet MS"/>
              </a:rPr>
              <a:t>traccia</a:t>
            </a:r>
            <a:r>
              <a:rPr sz="1600" spc="-90" dirty="0">
                <a:solidFill>
                  <a:srgbClr val="3B3838"/>
                </a:solidFill>
                <a:latin typeface="Arial"/>
                <a:cs typeface="Arial"/>
              </a:rPr>
              <a:t>;</a:t>
            </a:r>
            <a:endParaRPr sz="1600">
              <a:latin typeface="Arial"/>
              <a:cs typeface="Arial"/>
            </a:endParaRPr>
          </a:p>
          <a:p>
            <a:pPr marL="298450" marR="85090" indent="-285750">
              <a:lnSpc>
                <a:spcPts val="1900"/>
              </a:lnSpc>
              <a:spcBef>
                <a:spcPts val="95"/>
              </a:spcBef>
              <a:buChar char="-"/>
              <a:tabLst>
                <a:tab pos="297815" algn="l"/>
                <a:tab pos="298450" algn="l"/>
              </a:tabLst>
            </a:pPr>
            <a:r>
              <a:rPr sz="1600" spc="-30" dirty="0">
                <a:solidFill>
                  <a:srgbClr val="3B3838"/>
                </a:solidFill>
                <a:latin typeface="Arial"/>
                <a:cs typeface="Arial"/>
              </a:rPr>
              <a:t>l’indicatore </a:t>
            </a:r>
            <a:r>
              <a:rPr sz="1600" spc="-50" dirty="0">
                <a:solidFill>
                  <a:srgbClr val="3B3838"/>
                </a:solidFill>
                <a:latin typeface="Arial"/>
                <a:cs typeface="Arial"/>
              </a:rPr>
              <a:t>n. </a:t>
            </a:r>
            <a:r>
              <a:rPr sz="1600" spc="-80" dirty="0">
                <a:solidFill>
                  <a:srgbClr val="3B3838"/>
                </a:solidFill>
                <a:latin typeface="Arial"/>
                <a:cs typeface="Arial"/>
              </a:rPr>
              <a:t>4 </a:t>
            </a:r>
            <a:r>
              <a:rPr sz="1600" spc="-60" dirty="0">
                <a:solidFill>
                  <a:srgbClr val="3B3838"/>
                </a:solidFill>
                <a:latin typeface="Arial"/>
                <a:cs typeface="Arial"/>
              </a:rPr>
              <a:t>riguarda </a:t>
            </a:r>
            <a:r>
              <a:rPr sz="1600" spc="-65" dirty="0">
                <a:solidFill>
                  <a:srgbClr val="6D9BBA"/>
                </a:solidFill>
                <a:latin typeface="Arial"/>
                <a:cs typeface="Arial"/>
              </a:rPr>
              <a:t>la </a:t>
            </a:r>
            <a:r>
              <a:rPr sz="1600" b="1" spc="-95" dirty="0">
                <a:solidFill>
                  <a:srgbClr val="6D9BBA"/>
                </a:solidFill>
                <a:latin typeface="Trebuchet MS"/>
                <a:cs typeface="Trebuchet MS"/>
              </a:rPr>
              <a:t>capacità </a:t>
            </a:r>
            <a:r>
              <a:rPr sz="1600" b="1" spc="-80" dirty="0">
                <a:solidFill>
                  <a:srgbClr val="6D9BBA"/>
                </a:solidFill>
                <a:latin typeface="Trebuchet MS"/>
                <a:cs typeface="Trebuchet MS"/>
              </a:rPr>
              <a:t>di </a:t>
            </a:r>
            <a:r>
              <a:rPr sz="1600" b="1" spc="-95" dirty="0">
                <a:solidFill>
                  <a:srgbClr val="6D9BBA"/>
                </a:solidFill>
                <a:latin typeface="Trebuchet MS"/>
                <a:cs typeface="Trebuchet MS"/>
              </a:rPr>
              <a:t>argomentare, </a:t>
            </a:r>
            <a:r>
              <a:rPr sz="1600" b="1" spc="-105" dirty="0">
                <a:solidFill>
                  <a:srgbClr val="6D9BBA"/>
                </a:solidFill>
                <a:latin typeface="Trebuchet MS"/>
                <a:cs typeface="Trebuchet MS"/>
              </a:rPr>
              <a:t>collegare, </a:t>
            </a:r>
            <a:r>
              <a:rPr sz="1600" b="1" spc="-114" dirty="0">
                <a:solidFill>
                  <a:srgbClr val="6D9BBA"/>
                </a:solidFill>
                <a:latin typeface="Trebuchet MS"/>
                <a:cs typeface="Trebuchet MS"/>
              </a:rPr>
              <a:t>sintetizzare </a:t>
            </a:r>
            <a:r>
              <a:rPr sz="1600" b="1" spc="-105" dirty="0">
                <a:solidFill>
                  <a:srgbClr val="6D9BBA"/>
                </a:solidFill>
                <a:latin typeface="Trebuchet MS"/>
                <a:cs typeface="Trebuchet MS"/>
              </a:rPr>
              <a:t>le </a:t>
            </a:r>
            <a:r>
              <a:rPr sz="1600" b="1" spc="-95" dirty="0">
                <a:solidFill>
                  <a:srgbClr val="6D9BBA"/>
                </a:solidFill>
                <a:latin typeface="Trebuchet MS"/>
                <a:cs typeface="Trebuchet MS"/>
              </a:rPr>
              <a:t>informazioni </a:t>
            </a:r>
            <a:r>
              <a:rPr sz="1600" spc="-25" dirty="0">
                <a:solidFill>
                  <a:srgbClr val="3B3838"/>
                </a:solidFill>
                <a:latin typeface="Arial"/>
                <a:cs typeface="Arial"/>
              </a:rPr>
              <a:t>in </a:t>
            </a:r>
            <a:r>
              <a:rPr sz="1600" spc="-55" dirty="0">
                <a:solidFill>
                  <a:srgbClr val="3B3838"/>
                </a:solidFill>
                <a:latin typeface="Arial"/>
                <a:cs typeface="Arial"/>
              </a:rPr>
              <a:t>modo  chiaro </a:t>
            </a:r>
            <a:r>
              <a:rPr sz="1600" spc="-75" dirty="0">
                <a:solidFill>
                  <a:srgbClr val="3B3838"/>
                </a:solidFill>
                <a:latin typeface="Arial"/>
                <a:cs typeface="Arial"/>
              </a:rPr>
              <a:t>ed </a:t>
            </a:r>
            <a:r>
              <a:rPr sz="1600" spc="-60" dirty="0">
                <a:solidFill>
                  <a:srgbClr val="3B3838"/>
                </a:solidFill>
                <a:latin typeface="Arial"/>
                <a:cs typeface="Arial"/>
              </a:rPr>
              <a:t>esauriente, </a:t>
            </a:r>
            <a:r>
              <a:rPr sz="1600" spc="-55" dirty="0">
                <a:solidFill>
                  <a:srgbClr val="3B3838"/>
                </a:solidFill>
                <a:latin typeface="Arial"/>
                <a:cs typeface="Arial"/>
              </a:rPr>
              <a:t>utilizzando </a:t>
            </a:r>
            <a:r>
              <a:rPr sz="1600" spc="-75" dirty="0">
                <a:solidFill>
                  <a:srgbClr val="3B3838"/>
                </a:solidFill>
                <a:latin typeface="Arial"/>
                <a:cs typeface="Arial"/>
              </a:rPr>
              <a:t>con </a:t>
            </a:r>
            <a:r>
              <a:rPr sz="1600" spc="-55" dirty="0">
                <a:solidFill>
                  <a:srgbClr val="3B3838"/>
                </a:solidFill>
                <a:latin typeface="Arial"/>
                <a:cs typeface="Arial"/>
              </a:rPr>
              <a:t>pertinenza </a:t>
            </a:r>
            <a:r>
              <a:rPr sz="1600" spc="10" dirty="0">
                <a:solidFill>
                  <a:srgbClr val="3B3838"/>
                </a:solidFill>
                <a:latin typeface="Arial"/>
                <a:cs typeface="Arial"/>
              </a:rPr>
              <a:t>i</a:t>
            </a:r>
            <a:r>
              <a:rPr sz="1600" spc="-30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3B3838"/>
                </a:solidFill>
                <a:latin typeface="Arial"/>
                <a:cs typeface="Arial"/>
              </a:rPr>
              <a:t>diversi </a:t>
            </a:r>
            <a:r>
              <a:rPr sz="1600" b="1" spc="-75" dirty="0">
                <a:solidFill>
                  <a:srgbClr val="6D9BBA"/>
                </a:solidFill>
                <a:latin typeface="Trebuchet MS"/>
                <a:cs typeface="Trebuchet MS"/>
              </a:rPr>
              <a:t>linguaggi </a:t>
            </a:r>
            <a:r>
              <a:rPr sz="1600" b="1" spc="-95" dirty="0">
                <a:solidFill>
                  <a:srgbClr val="6D9BBA"/>
                </a:solidFill>
                <a:latin typeface="Trebuchet MS"/>
                <a:cs typeface="Trebuchet MS"/>
              </a:rPr>
              <a:t>specifici</a:t>
            </a:r>
            <a:r>
              <a:rPr sz="1600" spc="-95" dirty="0">
                <a:solidFill>
                  <a:srgbClr val="3B3838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2152" y="1684414"/>
            <a:ext cx="9166860" cy="3532504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421640">
              <a:lnSpc>
                <a:spcPct val="89900"/>
              </a:lnSpc>
              <a:spcBef>
                <a:spcPts val="390"/>
              </a:spcBef>
            </a:pPr>
            <a:r>
              <a:rPr sz="2400" spc="-25" dirty="0">
                <a:solidFill>
                  <a:srgbClr val="3B3838"/>
                </a:solidFill>
                <a:latin typeface="Arial"/>
                <a:cs typeface="Arial"/>
              </a:rPr>
              <a:t>Il </a:t>
            </a:r>
            <a:r>
              <a:rPr sz="2400" spc="-60" dirty="0">
                <a:solidFill>
                  <a:srgbClr val="3B3838"/>
                </a:solidFill>
                <a:latin typeface="Arial"/>
                <a:cs typeface="Arial"/>
              </a:rPr>
              <a:t>colloquio </a:t>
            </a:r>
            <a:r>
              <a:rPr sz="2400" spc="-65" dirty="0">
                <a:solidFill>
                  <a:srgbClr val="3B3838"/>
                </a:solidFill>
                <a:latin typeface="Arial"/>
                <a:cs typeface="Arial"/>
              </a:rPr>
              <a:t>del </a:t>
            </a:r>
            <a:r>
              <a:rPr sz="2400" spc="-85" dirty="0">
                <a:solidFill>
                  <a:srgbClr val="3B3838"/>
                </a:solidFill>
                <a:latin typeface="Arial"/>
                <a:cs typeface="Arial"/>
              </a:rPr>
              <a:t>nuovo </a:t>
            </a:r>
            <a:r>
              <a:rPr sz="2400" spc="-165" dirty="0">
                <a:solidFill>
                  <a:srgbClr val="3B3838"/>
                </a:solidFill>
                <a:latin typeface="Arial"/>
                <a:cs typeface="Arial"/>
              </a:rPr>
              <a:t>esame </a:t>
            </a:r>
            <a:r>
              <a:rPr sz="2400" spc="-30" dirty="0">
                <a:solidFill>
                  <a:srgbClr val="3B3838"/>
                </a:solidFill>
                <a:latin typeface="Arial"/>
                <a:cs typeface="Arial"/>
              </a:rPr>
              <a:t>di </a:t>
            </a:r>
            <a:r>
              <a:rPr sz="2400" spc="-100" dirty="0">
                <a:solidFill>
                  <a:srgbClr val="3B3838"/>
                </a:solidFill>
                <a:latin typeface="Arial"/>
                <a:cs typeface="Arial"/>
              </a:rPr>
              <a:t>Stato </a:t>
            </a:r>
            <a:r>
              <a:rPr sz="2400" spc="-130" dirty="0">
                <a:solidFill>
                  <a:srgbClr val="3B3838"/>
                </a:solidFill>
                <a:latin typeface="Arial"/>
                <a:cs typeface="Arial"/>
              </a:rPr>
              <a:t>ha </a:t>
            </a:r>
            <a:r>
              <a:rPr sz="2400" spc="-90" dirty="0">
                <a:solidFill>
                  <a:srgbClr val="3B3838"/>
                </a:solidFill>
                <a:latin typeface="Arial"/>
                <a:cs typeface="Arial"/>
              </a:rPr>
              <a:t>la </a:t>
            </a:r>
            <a:r>
              <a:rPr sz="2400" spc="-30" dirty="0">
                <a:solidFill>
                  <a:srgbClr val="3B3838"/>
                </a:solidFill>
                <a:latin typeface="Arial"/>
                <a:cs typeface="Arial"/>
              </a:rPr>
              <a:t>finalità di </a:t>
            </a:r>
            <a:r>
              <a:rPr sz="2400" spc="-95" dirty="0">
                <a:solidFill>
                  <a:srgbClr val="3B3838"/>
                </a:solidFill>
                <a:latin typeface="Arial"/>
                <a:cs typeface="Arial"/>
              </a:rPr>
              <a:t>accertare </a:t>
            </a:r>
            <a:r>
              <a:rPr sz="2400" spc="15" dirty="0">
                <a:solidFill>
                  <a:srgbClr val="3B3838"/>
                </a:solidFill>
                <a:latin typeface="Arial"/>
                <a:cs typeface="Arial"/>
              </a:rPr>
              <a:t>il  </a:t>
            </a:r>
            <a:r>
              <a:rPr sz="2400" spc="-100" dirty="0">
                <a:solidFill>
                  <a:srgbClr val="3B3838"/>
                </a:solidFill>
                <a:latin typeface="Arial"/>
                <a:cs typeface="Arial"/>
              </a:rPr>
              <a:t>conseguimento </a:t>
            </a:r>
            <a:r>
              <a:rPr sz="2400" spc="-65" dirty="0">
                <a:solidFill>
                  <a:srgbClr val="3B3838"/>
                </a:solidFill>
                <a:latin typeface="Arial"/>
                <a:cs typeface="Arial"/>
              </a:rPr>
              <a:t>del </a:t>
            </a:r>
            <a:r>
              <a:rPr sz="2400" spc="-15" dirty="0">
                <a:solidFill>
                  <a:srgbClr val="3B3838"/>
                </a:solidFill>
                <a:latin typeface="Arial"/>
                <a:cs typeface="Arial"/>
              </a:rPr>
              <a:t>profilo </a:t>
            </a:r>
            <a:r>
              <a:rPr sz="2400" spc="-55" dirty="0">
                <a:solidFill>
                  <a:srgbClr val="3B3838"/>
                </a:solidFill>
                <a:latin typeface="Arial"/>
                <a:cs typeface="Arial"/>
              </a:rPr>
              <a:t>culturale, </a:t>
            </a:r>
            <a:r>
              <a:rPr sz="2400" spc="-80" dirty="0">
                <a:solidFill>
                  <a:srgbClr val="3B3838"/>
                </a:solidFill>
                <a:latin typeface="Arial"/>
                <a:cs typeface="Arial"/>
              </a:rPr>
              <a:t>educativo </a:t>
            </a:r>
            <a:r>
              <a:rPr sz="2400" spc="-145" dirty="0">
                <a:solidFill>
                  <a:srgbClr val="3B3838"/>
                </a:solidFill>
                <a:latin typeface="Arial"/>
                <a:cs typeface="Arial"/>
              </a:rPr>
              <a:t>e </a:t>
            </a:r>
            <a:r>
              <a:rPr sz="2400" spc="-90" dirty="0">
                <a:solidFill>
                  <a:srgbClr val="3B3838"/>
                </a:solidFill>
                <a:latin typeface="Arial"/>
                <a:cs typeface="Arial"/>
              </a:rPr>
              <a:t>professionale </a:t>
            </a:r>
            <a:r>
              <a:rPr sz="2400" spc="-65" dirty="0">
                <a:solidFill>
                  <a:srgbClr val="3B3838"/>
                </a:solidFill>
                <a:latin typeface="Arial"/>
                <a:cs typeface="Arial"/>
              </a:rPr>
              <a:t>dei  </a:t>
            </a:r>
            <a:r>
              <a:rPr sz="2400" spc="-70" dirty="0">
                <a:solidFill>
                  <a:srgbClr val="3B3838"/>
                </a:solidFill>
                <a:latin typeface="Arial"/>
                <a:cs typeface="Arial"/>
              </a:rPr>
              <a:t>candidati. </a:t>
            </a:r>
            <a:r>
              <a:rPr sz="2400" spc="-215" dirty="0">
                <a:solidFill>
                  <a:srgbClr val="3B3838"/>
                </a:solidFill>
                <a:latin typeface="Arial"/>
                <a:cs typeface="Arial"/>
              </a:rPr>
              <a:t>A </a:t>
            </a:r>
            <a:r>
              <a:rPr sz="2400" spc="-15" dirty="0">
                <a:solidFill>
                  <a:srgbClr val="3B3838"/>
                </a:solidFill>
                <a:latin typeface="Arial"/>
                <a:cs typeface="Arial"/>
              </a:rPr>
              <a:t>tal </a:t>
            </a:r>
            <a:r>
              <a:rPr sz="2400" spc="-35" dirty="0">
                <a:solidFill>
                  <a:srgbClr val="3B3838"/>
                </a:solidFill>
                <a:latin typeface="Arial"/>
                <a:cs typeface="Arial"/>
              </a:rPr>
              <a:t>fine </a:t>
            </a:r>
            <a:r>
              <a:rPr sz="2400" spc="-90" dirty="0">
                <a:solidFill>
                  <a:srgbClr val="3B3838"/>
                </a:solidFill>
                <a:latin typeface="Arial"/>
                <a:cs typeface="Arial"/>
              </a:rPr>
              <a:t>la </a:t>
            </a:r>
            <a:r>
              <a:rPr sz="2400" spc="-140" dirty="0">
                <a:solidFill>
                  <a:srgbClr val="3B3838"/>
                </a:solidFill>
                <a:latin typeface="Arial"/>
                <a:cs typeface="Arial"/>
              </a:rPr>
              <a:t>Commissione </a:t>
            </a:r>
            <a:r>
              <a:rPr sz="2400" spc="-70" dirty="0">
                <a:solidFill>
                  <a:srgbClr val="3B3838"/>
                </a:solidFill>
                <a:latin typeface="Arial"/>
                <a:cs typeface="Arial"/>
              </a:rPr>
              <a:t>propone </a:t>
            </a:r>
            <a:r>
              <a:rPr sz="2400" spc="-85" dirty="0">
                <a:solidFill>
                  <a:srgbClr val="3B3838"/>
                </a:solidFill>
                <a:latin typeface="Arial"/>
                <a:cs typeface="Arial"/>
              </a:rPr>
              <a:t>al </a:t>
            </a:r>
            <a:r>
              <a:rPr sz="2400" spc="-80" dirty="0">
                <a:solidFill>
                  <a:srgbClr val="3B3838"/>
                </a:solidFill>
                <a:latin typeface="Arial"/>
                <a:cs typeface="Arial"/>
              </a:rPr>
              <a:t>candidato </a:t>
            </a:r>
            <a:r>
              <a:rPr sz="2400" spc="-30" dirty="0">
                <a:solidFill>
                  <a:srgbClr val="3B3838"/>
                </a:solidFill>
                <a:latin typeface="Arial"/>
                <a:cs typeface="Arial"/>
              </a:rPr>
              <a:t>di</a:t>
            </a:r>
            <a:r>
              <a:rPr sz="2400" spc="-455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3B3838"/>
                </a:solidFill>
                <a:latin typeface="Arial"/>
                <a:cs typeface="Arial"/>
              </a:rPr>
              <a:t>analizzare  </a:t>
            </a:r>
            <a:r>
              <a:rPr sz="2400" spc="-35" dirty="0">
                <a:solidFill>
                  <a:srgbClr val="3B3838"/>
                </a:solidFill>
                <a:latin typeface="Arial"/>
                <a:cs typeface="Arial"/>
              </a:rPr>
              <a:t>testi, </a:t>
            </a:r>
            <a:r>
              <a:rPr sz="2400" spc="-65" dirty="0">
                <a:solidFill>
                  <a:srgbClr val="3B3838"/>
                </a:solidFill>
                <a:latin typeface="Arial"/>
                <a:cs typeface="Arial"/>
              </a:rPr>
              <a:t>documenti, </a:t>
            </a:r>
            <a:r>
              <a:rPr sz="2400" spc="-114" dirty="0">
                <a:solidFill>
                  <a:srgbClr val="3B3838"/>
                </a:solidFill>
                <a:latin typeface="Arial"/>
                <a:cs typeface="Arial"/>
              </a:rPr>
              <a:t>esperienze, </a:t>
            </a:r>
            <a:r>
              <a:rPr sz="2400" spc="-25" dirty="0">
                <a:solidFill>
                  <a:srgbClr val="3B3838"/>
                </a:solidFill>
                <a:latin typeface="Arial"/>
                <a:cs typeface="Arial"/>
              </a:rPr>
              <a:t>progetti </a:t>
            </a:r>
            <a:r>
              <a:rPr sz="2400" spc="-145" dirty="0">
                <a:solidFill>
                  <a:srgbClr val="3B3838"/>
                </a:solidFill>
                <a:latin typeface="Arial"/>
                <a:cs typeface="Arial"/>
              </a:rPr>
              <a:t>e </a:t>
            </a:r>
            <a:r>
              <a:rPr sz="2400" spc="-50" dirty="0">
                <a:solidFill>
                  <a:srgbClr val="3B3838"/>
                </a:solidFill>
                <a:latin typeface="Arial"/>
                <a:cs typeface="Arial"/>
              </a:rPr>
              <a:t>problemi </a:t>
            </a:r>
            <a:r>
              <a:rPr sz="2400" spc="-60" dirty="0">
                <a:solidFill>
                  <a:srgbClr val="3B3838"/>
                </a:solidFill>
                <a:latin typeface="Arial"/>
                <a:cs typeface="Arial"/>
              </a:rPr>
              <a:t>per</a:t>
            </a:r>
            <a:r>
              <a:rPr sz="2400" spc="-44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3B3838"/>
                </a:solidFill>
                <a:latin typeface="Arial"/>
                <a:cs typeface="Arial"/>
              </a:rPr>
              <a:t>verificare: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7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90" dirty="0">
                <a:solidFill>
                  <a:srgbClr val="3B3838"/>
                </a:solidFill>
                <a:latin typeface="Arial"/>
                <a:cs typeface="Arial"/>
              </a:rPr>
              <a:t>l'acquisizione </a:t>
            </a:r>
            <a:r>
              <a:rPr sz="2400" spc="-65" dirty="0">
                <a:solidFill>
                  <a:srgbClr val="3B3838"/>
                </a:solidFill>
                <a:latin typeface="Arial"/>
                <a:cs typeface="Arial"/>
              </a:rPr>
              <a:t>dei </a:t>
            </a:r>
            <a:r>
              <a:rPr sz="2400" b="1" spc="-140" dirty="0">
                <a:solidFill>
                  <a:srgbClr val="6D9BBA"/>
                </a:solidFill>
                <a:latin typeface="Trebuchet MS"/>
                <a:cs typeface="Trebuchet MS"/>
              </a:rPr>
              <a:t>contenuti </a:t>
            </a:r>
            <a:r>
              <a:rPr sz="2400" spc="-145" dirty="0">
                <a:solidFill>
                  <a:srgbClr val="3B3838"/>
                </a:solidFill>
                <a:latin typeface="Arial"/>
                <a:cs typeface="Arial"/>
              </a:rPr>
              <a:t>e </a:t>
            </a:r>
            <a:r>
              <a:rPr sz="2400" spc="-65" dirty="0">
                <a:solidFill>
                  <a:srgbClr val="3B3838"/>
                </a:solidFill>
                <a:latin typeface="Arial"/>
                <a:cs typeface="Arial"/>
              </a:rPr>
              <a:t>dei </a:t>
            </a:r>
            <a:r>
              <a:rPr sz="2400" b="1" spc="-120" dirty="0">
                <a:solidFill>
                  <a:srgbClr val="6D9BBA"/>
                </a:solidFill>
                <a:latin typeface="Trebuchet MS"/>
                <a:cs typeface="Trebuchet MS"/>
              </a:rPr>
              <a:t>metodi </a:t>
            </a:r>
            <a:r>
              <a:rPr sz="2400" spc="-25" dirty="0">
                <a:solidFill>
                  <a:srgbClr val="3B3838"/>
                </a:solidFill>
                <a:latin typeface="Arial"/>
                <a:cs typeface="Arial"/>
              </a:rPr>
              <a:t>propri </a:t>
            </a:r>
            <a:r>
              <a:rPr sz="2400" spc="-65" dirty="0">
                <a:solidFill>
                  <a:srgbClr val="3B3838"/>
                </a:solidFill>
                <a:latin typeface="Arial"/>
                <a:cs typeface="Arial"/>
              </a:rPr>
              <a:t>delle </a:t>
            </a:r>
            <a:r>
              <a:rPr sz="2400" spc="-110" dirty="0">
                <a:solidFill>
                  <a:srgbClr val="3B3838"/>
                </a:solidFill>
                <a:latin typeface="Arial"/>
                <a:cs typeface="Arial"/>
              </a:rPr>
              <a:t>singole</a:t>
            </a:r>
            <a:r>
              <a:rPr sz="2400" spc="-47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3B3838"/>
                </a:solidFill>
                <a:latin typeface="Arial"/>
                <a:cs typeface="Arial"/>
              </a:rPr>
              <a:t>discipline,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90" dirty="0">
                <a:solidFill>
                  <a:srgbClr val="3B3838"/>
                </a:solidFill>
                <a:latin typeface="Arial"/>
                <a:cs typeface="Arial"/>
              </a:rPr>
              <a:t>la </a:t>
            </a:r>
            <a:r>
              <a:rPr sz="2400" spc="-110" dirty="0">
                <a:solidFill>
                  <a:srgbClr val="3B3838"/>
                </a:solidFill>
                <a:latin typeface="Arial"/>
                <a:cs typeface="Arial"/>
              </a:rPr>
              <a:t>capacità </a:t>
            </a:r>
            <a:r>
              <a:rPr sz="2400" spc="-30" dirty="0">
                <a:solidFill>
                  <a:srgbClr val="3B3838"/>
                </a:solidFill>
                <a:latin typeface="Arial"/>
                <a:cs typeface="Arial"/>
              </a:rPr>
              <a:t>di </a:t>
            </a:r>
            <a:r>
              <a:rPr sz="2400" b="1" spc="-175" dirty="0">
                <a:solidFill>
                  <a:srgbClr val="6D9BBA"/>
                </a:solidFill>
                <a:latin typeface="Trebuchet MS"/>
                <a:cs typeface="Trebuchet MS"/>
              </a:rPr>
              <a:t>utilizzare </a:t>
            </a:r>
            <a:r>
              <a:rPr sz="2400" b="1" spc="-150" dirty="0">
                <a:solidFill>
                  <a:srgbClr val="6D9BBA"/>
                </a:solidFill>
                <a:latin typeface="Trebuchet MS"/>
                <a:cs typeface="Trebuchet MS"/>
              </a:rPr>
              <a:t>le </a:t>
            </a:r>
            <a:r>
              <a:rPr sz="2400" b="1" spc="-160" dirty="0">
                <a:solidFill>
                  <a:srgbClr val="6D9BBA"/>
                </a:solidFill>
                <a:latin typeface="Trebuchet MS"/>
                <a:cs typeface="Trebuchet MS"/>
              </a:rPr>
              <a:t>conoscenze</a:t>
            </a:r>
            <a:r>
              <a:rPr sz="2400" b="1" spc="-400" dirty="0">
                <a:solidFill>
                  <a:srgbClr val="6D9BBA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3B3838"/>
                </a:solidFill>
                <a:latin typeface="Arial"/>
                <a:cs typeface="Arial"/>
              </a:rPr>
              <a:t>acquisite,</a:t>
            </a:r>
            <a:endParaRPr sz="2400">
              <a:latin typeface="Arial"/>
              <a:cs typeface="Arial"/>
            </a:endParaRPr>
          </a:p>
          <a:p>
            <a:pPr marL="355600" marR="552450" indent="-342900">
              <a:lnSpc>
                <a:spcPts val="2600"/>
              </a:lnSpc>
              <a:spcBef>
                <a:spcPts val="104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90" dirty="0">
                <a:solidFill>
                  <a:srgbClr val="3B3838"/>
                </a:solidFill>
                <a:latin typeface="Arial"/>
                <a:cs typeface="Arial"/>
              </a:rPr>
              <a:t>la </a:t>
            </a:r>
            <a:r>
              <a:rPr sz="2400" spc="-110" dirty="0">
                <a:solidFill>
                  <a:srgbClr val="3B3838"/>
                </a:solidFill>
                <a:latin typeface="Arial"/>
                <a:cs typeface="Arial"/>
              </a:rPr>
              <a:t>capacità </a:t>
            </a:r>
            <a:r>
              <a:rPr sz="2400" spc="-30" dirty="0">
                <a:solidFill>
                  <a:srgbClr val="3B3838"/>
                </a:solidFill>
                <a:latin typeface="Arial"/>
                <a:cs typeface="Arial"/>
              </a:rPr>
              <a:t>di </a:t>
            </a:r>
            <a:r>
              <a:rPr sz="2400" b="1" spc="-140" dirty="0">
                <a:solidFill>
                  <a:srgbClr val="6D9BBA"/>
                </a:solidFill>
                <a:latin typeface="Trebuchet MS"/>
                <a:cs typeface="Trebuchet MS"/>
              </a:rPr>
              <a:t>collegare </a:t>
            </a:r>
            <a:r>
              <a:rPr sz="2400" b="1" spc="-150" dirty="0">
                <a:solidFill>
                  <a:srgbClr val="6D9BBA"/>
                </a:solidFill>
                <a:latin typeface="Trebuchet MS"/>
                <a:cs typeface="Trebuchet MS"/>
              </a:rPr>
              <a:t>le </a:t>
            </a:r>
            <a:r>
              <a:rPr sz="2400" b="1" spc="-165" dirty="0">
                <a:solidFill>
                  <a:srgbClr val="6D9BBA"/>
                </a:solidFill>
                <a:latin typeface="Trebuchet MS"/>
                <a:cs typeface="Trebuchet MS"/>
              </a:rPr>
              <a:t>conoscenze </a:t>
            </a:r>
            <a:r>
              <a:rPr sz="2400" spc="-60" dirty="0">
                <a:solidFill>
                  <a:srgbClr val="3B3838"/>
                </a:solidFill>
                <a:latin typeface="Arial"/>
                <a:cs typeface="Arial"/>
              </a:rPr>
              <a:t>per </a:t>
            </a:r>
            <a:r>
              <a:rPr sz="2400" b="1" spc="-130" dirty="0">
                <a:solidFill>
                  <a:srgbClr val="6D9BBA"/>
                </a:solidFill>
                <a:latin typeface="Trebuchet MS"/>
                <a:cs typeface="Trebuchet MS"/>
              </a:rPr>
              <a:t>argomentare </a:t>
            </a:r>
            <a:r>
              <a:rPr sz="2400" spc="-35" dirty="0">
                <a:solidFill>
                  <a:srgbClr val="3B3838"/>
                </a:solidFill>
                <a:latin typeface="Arial"/>
                <a:cs typeface="Arial"/>
              </a:rPr>
              <a:t>in</a:t>
            </a:r>
            <a:r>
              <a:rPr sz="2400" spc="-450" dirty="0">
                <a:solidFill>
                  <a:srgbClr val="3B3838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3B3838"/>
                </a:solidFill>
                <a:latin typeface="Arial"/>
                <a:cs typeface="Arial"/>
              </a:rPr>
              <a:t>maniera  </a:t>
            </a:r>
            <a:r>
              <a:rPr sz="2400" spc="-55" dirty="0">
                <a:solidFill>
                  <a:srgbClr val="3B3838"/>
                </a:solidFill>
                <a:latin typeface="Arial"/>
                <a:cs typeface="Arial"/>
              </a:rPr>
              <a:t>critica </a:t>
            </a:r>
            <a:r>
              <a:rPr sz="2400" spc="-145" dirty="0">
                <a:solidFill>
                  <a:srgbClr val="3B3838"/>
                </a:solidFill>
                <a:latin typeface="Arial"/>
                <a:cs typeface="Arial"/>
              </a:rPr>
              <a:t>e </a:t>
            </a:r>
            <a:r>
              <a:rPr sz="2400" spc="-100" dirty="0">
                <a:solidFill>
                  <a:srgbClr val="3B3838"/>
                </a:solidFill>
                <a:latin typeface="Arial"/>
                <a:cs typeface="Arial"/>
              </a:rPr>
              <a:t>personale, </a:t>
            </a:r>
            <a:r>
              <a:rPr sz="2400" spc="-135" dirty="0">
                <a:solidFill>
                  <a:srgbClr val="3B3838"/>
                </a:solidFill>
                <a:latin typeface="Arial"/>
                <a:cs typeface="Arial"/>
              </a:rPr>
              <a:t>anche </a:t>
            </a:r>
            <a:r>
              <a:rPr sz="2400" spc="-75" dirty="0">
                <a:solidFill>
                  <a:srgbClr val="3B3838"/>
                </a:solidFill>
                <a:latin typeface="Arial"/>
                <a:cs typeface="Arial"/>
              </a:rPr>
              <a:t>utilizzando </a:t>
            </a:r>
            <a:r>
              <a:rPr sz="2400" spc="-90" dirty="0">
                <a:solidFill>
                  <a:srgbClr val="3B3838"/>
                </a:solidFill>
                <a:latin typeface="Arial"/>
                <a:cs typeface="Arial"/>
              </a:rPr>
              <a:t>la </a:t>
            </a:r>
            <a:r>
              <a:rPr sz="2400" b="1" spc="-114" dirty="0">
                <a:solidFill>
                  <a:srgbClr val="6D9BBA"/>
                </a:solidFill>
                <a:latin typeface="Trebuchet MS"/>
                <a:cs typeface="Trebuchet MS"/>
              </a:rPr>
              <a:t>lingua</a:t>
            </a:r>
            <a:r>
              <a:rPr sz="2400" b="1" spc="-360" dirty="0">
                <a:solidFill>
                  <a:srgbClr val="6D9BBA"/>
                </a:solidFill>
                <a:latin typeface="Trebuchet MS"/>
                <a:cs typeface="Trebuchet MS"/>
              </a:rPr>
              <a:t> </a:t>
            </a:r>
            <a:r>
              <a:rPr sz="2400" b="1" spc="-125" dirty="0">
                <a:solidFill>
                  <a:srgbClr val="6D9BBA"/>
                </a:solidFill>
                <a:latin typeface="Trebuchet MS"/>
                <a:cs typeface="Trebuchet MS"/>
              </a:rPr>
              <a:t>straniera</a:t>
            </a:r>
            <a:r>
              <a:rPr sz="2400" spc="-125" dirty="0">
                <a:solidFill>
                  <a:srgbClr val="3B3838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2153" y="317830"/>
            <a:ext cx="5971540" cy="72136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ts val="2600"/>
              </a:lnSpc>
              <a:spcBef>
                <a:spcPts val="420"/>
              </a:spcBef>
            </a:pPr>
            <a:r>
              <a:rPr spc="-5" dirty="0"/>
              <a:t>QUALI SONO LE FINALITÀ DEL</a:t>
            </a:r>
            <a:r>
              <a:rPr spc="-130" dirty="0"/>
              <a:t> </a:t>
            </a:r>
            <a:r>
              <a:rPr spc="-5" dirty="0"/>
              <a:t>COLLOQUIO  </a:t>
            </a:r>
            <a:r>
              <a:rPr dirty="0"/>
              <a:t>E </a:t>
            </a:r>
            <a:r>
              <a:rPr spc="-5" dirty="0"/>
              <a:t>COME </a:t>
            </a:r>
            <a:r>
              <a:rPr dirty="0"/>
              <a:t>È</a:t>
            </a:r>
            <a:r>
              <a:rPr spc="-20" dirty="0"/>
              <a:t> </a:t>
            </a:r>
            <a:r>
              <a:rPr spc="-40" dirty="0"/>
              <a:t>STRUTTURATO?</a:t>
            </a:r>
          </a:p>
        </p:txBody>
      </p:sp>
      <p:sp>
        <p:nvSpPr>
          <p:cNvPr id="4" name="object 4"/>
          <p:cNvSpPr/>
          <p:nvPr/>
        </p:nvSpPr>
        <p:spPr>
          <a:xfrm>
            <a:off x="334849" y="1538071"/>
            <a:ext cx="9021445" cy="0"/>
          </a:xfrm>
          <a:custGeom>
            <a:avLst/>
            <a:gdLst/>
            <a:ahLst/>
            <a:cxnLst/>
            <a:rect l="l" t="t" r="r" b="b"/>
            <a:pathLst>
              <a:path w="9021445">
                <a:moveTo>
                  <a:pt x="0" y="0"/>
                </a:moveTo>
                <a:lnTo>
                  <a:pt x="9021425" y="1"/>
                </a:lnTo>
              </a:path>
            </a:pathLst>
          </a:custGeom>
          <a:ln w="12700">
            <a:solidFill>
              <a:srgbClr val="69C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4849" y="3268014"/>
            <a:ext cx="9021445" cy="0"/>
          </a:xfrm>
          <a:custGeom>
            <a:avLst/>
            <a:gdLst/>
            <a:ahLst/>
            <a:cxnLst/>
            <a:rect l="l" t="t" r="r" b="b"/>
            <a:pathLst>
              <a:path w="9021445">
                <a:moveTo>
                  <a:pt x="0" y="0"/>
                </a:moveTo>
                <a:lnTo>
                  <a:pt x="9021425" y="1"/>
                </a:lnTo>
              </a:path>
            </a:pathLst>
          </a:custGeom>
          <a:ln w="12700">
            <a:solidFill>
              <a:srgbClr val="69C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4849" y="5554014"/>
            <a:ext cx="9021445" cy="0"/>
          </a:xfrm>
          <a:custGeom>
            <a:avLst/>
            <a:gdLst/>
            <a:ahLst/>
            <a:cxnLst/>
            <a:rect l="l" t="t" r="r" b="b"/>
            <a:pathLst>
              <a:path w="9021445">
                <a:moveTo>
                  <a:pt x="0" y="0"/>
                </a:moveTo>
                <a:lnTo>
                  <a:pt x="9021425" y="1"/>
                </a:lnTo>
              </a:path>
            </a:pathLst>
          </a:custGeom>
          <a:ln w="12700">
            <a:solidFill>
              <a:srgbClr val="69C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0" dirty="0"/>
              <a:t>24</a:t>
            </a:fld>
            <a:endParaRPr spc="-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4224" y="1244244"/>
            <a:ext cx="9636125" cy="2879725"/>
          </a:xfrm>
          <a:custGeom>
            <a:avLst/>
            <a:gdLst/>
            <a:ahLst/>
            <a:cxnLst/>
            <a:rect l="l" t="t" r="r" b="b"/>
            <a:pathLst>
              <a:path w="9636125" h="2879725">
                <a:moveTo>
                  <a:pt x="0" y="2879128"/>
                </a:moveTo>
                <a:lnTo>
                  <a:pt x="9635578" y="2879128"/>
                </a:lnTo>
                <a:lnTo>
                  <a:pt x="9635578" y="0"/>
                </a:lnTo>
                <a:lnTo>
                  <a:pt x="0" y="0"/>
                </a:lnTo>
                <a:lnTo>
                  <a:pt x="0" y="2879128"/>
                </a:lnTo>
                <a:close/>
              </a:path>
            </a:pathLst>
          </a:custGeom>
          <a:solidFill>
            <a:srgbClr val="CCCCFF">
              <a:alpha val="219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49198" y="2447163"/>
            <a:ext cx="421640" cy="493395"/>
          </a:xfrm>
          <a:custGeom>
            <a:avLst/>
            <a:gdLst/>
            <a:ahLst/>
            <a:cxnLst/>
            <a:rect l="l" t="t" r="r" b="b"/>
            <a:pathLst>
              <a:path w="421640" h="493394">
                <a:moveTo>
                  <a:pt x="210667" y="0"/>
                </a:moveTo>
                <a:lnTo>
                  <a:pt x="210667" y="98564"/>
                </a:lnTo>
                <a:lnTo>
                  <a:pt x="0" y="98564"/>
                </a:lnTo>
                <a:lnTo>
                  <a:pt x="0" y="394284"/>
                </a:lnTo>
                <a:lnTo>
                  <a:pt x="210667" y="394284"/>
                </a:lnTo>
                <a:lnTo>
                  <a:pt x="210667" y="492848"/>
                </a:lnTo>
                <a:lnTo>
                  <a:pt x="421322" y="246430"/>
                </a:lnTo>
                <a:lnTo>
                  <a:pt x="210667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75174" y="2447163"/>
            <a:ext cx="421640" cy="493395"/>
          </a:xfrm>
          <a:custGeom>
            <a:avLst/>
            <a:gdLst/>
            <a:ahLst/>
            <a:cxnLst/>
            <a:rect l="l" t="t" r="r" b="b"/>
            <a:pathLst>
              <a:path w="421639" h="493394">
                <a:moveTo>
                  <a:pt x="210654" y="0"/>
                </a:moveTo>
                <a:lnTo>
                  <a:pt x="210654" y="98564"/>
                </a:lnTo>
                <a:lnTo>
                  <a:pt x="0" y="98564"/>
                </a:lnTo>
                <a:lnTo>
                  <a:pt x="0" y="394284"/>
                </a:lnTo>
                <a:lnTo>
                  <a:pt x="210654" y="394284"/>
                </a:lnTo>
                <a:lnTo>
                  <a:pt x="210654" y="492848"/>
                </a:lnTo>
                <a:lnTo>
                  <a:pt x="421309" y="246430"/>
                </a:lnTo>
                <a:lnTo>
                  <a:pt x="210654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52167" y="2447163"/>
            <a:ext cx="421640" cy="493395"/>
          </a:xfrm>
          <a:custGeom>
            <a:avLst/>
            <a:gdLst/>
            <a:ahLst/>
            <a:cxnLst/>
            <a:rect l="l" t="t" r="r" b="b"/>
            <a:pathLst>
              <a:path w="421639" h="493394">
                <a:moveTo>
                  <a:pt x="210654" y="0"/>
                </a:moveTo>
                <a:lnTo>
                  <a:pt x="210654" y="98564"/>
                </a:lnTo>
                <a:lnTo>
                  <a:pt x="0" y="98564"/>
                </a:lnTo>
                <a:lnTo>
                  <a:pt x="0" y="394284"/>
                </a:lnTo>
                <a:lnTo>
                  <a:pt x="210654" y="394284"/>
                </a:lnTo>
                <a:lnTo>
                  <a:pt x="210654" y="492848"/>
                </a:lnTo>
                <a:lnTo>
                  <a:pt x="421309" y="246430"/>
                </a:lnTo>
                <a:lnTo>
                  <a:pt x="210654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2153" y="317830"/>
            <a:ext cx="77501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IL </a:t>
            </a:r>
            <a:r>
              <a:rPr spc="-10" dirty="0"/>
              <a:t>COLLOQUIO </a:t>
            </a:r>
            <a:r>
              <a:rPr spc="-5" dirty="0"/>
              <a:t>COMPRENDE DUNQUE LE SEGUENTI</a:t>
            </a:r>
            <a:r>
              <a:rPr spc="-114" dirty="0"/>
              <a:t> </a:t>
            </a:r>
            <a:r>
              <a:rPr spc="-35" dirty="0"/>
              <a:t>FASI</a:t>
            </a:r>
          </a:p>
        </p:txBody>
      </p:sp>
      <p:sp>
        <p:nvSpPr>
          <p:cNvPr id="7" name="object 7"/>
          <p:cNvSpPr/>
          <p:nvPr/>
        </p:nvSpPr>
        <p:spPr>
          <a:xfrm>
            <a:off x="427375" y="1806067"/>
            <a:ext cx="1987550" cy="1757045"/>
          </a:xfrm>
          <a:custGeom>
            <a:avLst/>
            <a:gdLst/>
            <a:ahLst/>
            <a:cxnLst/>
            <a:rect l="l" t="t" r="r" b="b"/>
            <a:pathLst>
              <a:path w="1987550" h="1757045">
                <a:moveTo>
                  <a:pt x="1862485" y="0"/>
                </a:moveTo>
                <a:lnTo>
                  <a:pt x="124828" y="0"/>
                </a:lnTo>
                <a:lnTo>
                  <a:pt x="85372" y="8954"/>
                </a:lnTo>
                <a:lnTo>
                  <a:pt x="51106" y="33889"/>
                </a:lnTo>
                <a:lnTo>
                  <a:pt x="24084" y="71912"/>
                </a:lnTo>
                <a:lnTo>
                  <a:pt x="6363" y="120131"/>
                </a:lnTo>
                <a:lnTo>
                  <a:pt x="0" y="175653"/>
                </a:lnTo>
                <a:lnTo>
                  <a:pt x="0" y="1580934"/>
                </a:lnTo>
                <a:lnTo>
                  <a:pt x="6363" y="1636455"/>
                </a:lnTo>
                <a:lnTo>
                  <a:pt x="24084" y="1684674"/>
                </a:lnTo>
                <a:lnTo>
                  <a:pt x="51106" y="1722698"/>
                </a:lnTo>
                <a:lnTo>
                  <a:pt x="85372" y="1747633"/>
                </a:lnTo>
                <a:lnTo>
                  <a:pt x="124828" y="1756587"/>
                </a:lnTo>
                <a:lnTo>
                  <a:pt x="1862485" y="1756587"/>
                </a:lnTo>
                <a:lnTo>
                  <a:pt x="1901943" y="1747633"/>
                </a:lnTo>
                <a:lnTo>
                  <a:pt x="1936210" y="1722698"/>
                </a:lnTo>
                <a:lnTo>
                  <a:pt x="1963231" y="1684674"/>
                </a:lnTo>
                <a:lnTo>
                  <a:pt x="1980950" y="1636455"/>
                </a:lnTo>
                <a:lnTo>
                  <a:pt x="1987313" y="1580934"/>
                </a:lnTo>
                <a:lnTo>
                  <a:pt x="1987313" y="175653"/>
                </a:lnTo>
                <a:lnTo>
                  <a:pt x="1980950" y="120131"/>
                </a:lnTo>
                <a:lnTo>
                  <a:pt x="1963231" y="71912"/>
                </a:lnTo>
                <a:lnTo>
                  <a:pt x="1936210" y="33889"/>
                </a:lnTo>
                <a:lnTo>
                  <a:pt x="1901943" y="8954"/>
                </a:lnTo>
                <a:lnTo>
                  <a:pt x="1862485" y="0"/>
                </a:lnTo>
                <a:close/>
              </a:path>
            </a:pathLst>
          </a:custGeom>
          <a:solidFill>
            <a:srgbClr val="6D9B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7375" y="1806067"/>
            <a:ext cx="1987550" cy="1757045"/>
          </a:xfrm>
          <a:custGeom>
            <a:avLst/>
            <a:gdLst/>
            <a:ahLst/>
            <a:cxnLst/>
            <a:rect l="l" t="t" r="r" b="b"/>
            <a:pathLst>
              <a:path w="1987550" h="1757045">
                <a:moveTo>
                  <a:pt x="0" y="175659"/>
                </a:moveTo>
                <a:lnTo>
                  <a:pt x="6363" y="120137"/>
                </a:lnTo>
                <a:lnTo>
                  <a:pt x="24084" y="71916"/>
                </a:lnTo>
                <a:lnTo>
                  <a:pt x="51106" y="33891"/>
                </a:lnTo>
                <a:lnTo>
                  <a:pt x="85372" y="8955"/>
                </a:lnTo>
                <a:lnTo>
                  <a:pt x="124828" y="0"/>
                </a:lnTo>
                <a:lnTo>
                  <a:pt x="1862491" y="0"/>
                </a:lnTo>
                <a:lnTo>
                  <a:pt x="1901946" y="8955"/>
                </a:lnTo>
                <a:lnTo>
                  <a:pt x="1936213" y="33891"/>
                </a:lnTo>
                <a:lnTo>
                  <a:pt x="1963235" y="71916"/>
                </a:lnTo>
                <a:lnTo>
                  <a:pt x="1980957" y="120137"/>
                </a:lnTo>
                <a:lnTo>
                  <a:pt x="1987321" y="175659"/>
                </a:lnTo>
                <a:lnTo>
                  <a:pt x="1987321" y="1580940"/>
                </a:lnTo>
                <a:lnTo>
                  <a:pt x="1980957" y="1636461"/>
                </a:lnTo>
                <a:lnTo>
                  <a:pt x="1963235" y="1684681"/>
                </a:lnTo>
                <a:lnTo>
                  <a:pt x="1936213" y="1722707"/>
                </a:lnTo>
                <a:lnTo>
                  <a:pt x="1901946" y="1747645"/>
                </a:lnTo>
                <a:lnTo>
                  <a:pt x="1862491" y="1756600"/>
                </a:lnTo>
                <a:lnTo>
                  <a:pt x="124828" y="1756600"/>
                </a:lnTo>
                <a:lnTo>
                  <a:pt x="85372" y="1747645"/>
                </a:lnTo>
                <a:lnTo>
                  <a:pt x="51106" y="1722707"/>
                </a:lnTo>
                <a:lnTo>
                  <a:pt x="24084" y="1684681"/>
                </a:lnTo>
                <a:lnTo>
                  <a:pt x="6363" y="1636461"/>
                </a:lnTo>
                <a:lnTo>
                  <a:pt x="0" y="1580940"/>
                </a:lnTo>
                <a:lnTo>
                  <a:pt x="0" y="17565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4479" y="2045106"/>
            <a:ext cx="177292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Trattazione 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che  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trae 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spunto</a:t>
            </a:r>
            <a:r>
              <a:rPr sz="2000" spc="-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dalle  proposte della  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Commissione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39504" y="1806067"/>
            <a:ext cx="1987550" cy="1757045"/>
          </a:xfrm>
          <a:custGeom>
            <a:avLst/>
            <a:gdLst/>
            <a:ahLst/>
            <a:cxnLst/>
            <a:rect l="l" t="t" r="r" b="b"/>
            <a:pathLst>
              <a:path w="1987550" h="1757045">
                <a:moveTo>
                  <a:pt x="1862493" y="0"/>
                </a:moveTo>
                <a:lnTo>
                  <a:pt x="124828" y="0"/>
                </a:lnTo>
                <a:lnTo>
                  <a:pt x="85374" y="8954"/>
                </a:lnTo>
                <a:lnTo>
                  <a:pt x="51108" y="33889"/>
                </a:lnTo>
                <a:lnTo>
                  <a:pt x="24086" y="71912"/>
                </a:lnTo>
                <a:lnTo>
                  <a:pt x="6364" y="120131"/>
                </a:lnTo>
                <a:lnTo>
                  <a:pt x="0" y="175653"/>
                </a:lnTo>
                <a:lnTo>
                  <a:pt x="0" y="1580934"/>
                </a:lnTo>
                <a:lnTo>
                  <a:pt x="6364" y="1636455"/>
                </a:lnTo>
                <a:lnTo>
                  <a:pt x="24086" y="1684674"/>
                </a:lnTo>
                <a:lnTo>
                  <a:pt x="51108" y="1722698"/>
                </a:lnTo>
                <a:lnTo>
                  <a:pt x="85374" y="1747633"/>
                </a:lnTo>
                <a:lnTo>
                  <a:pt x="124828" y="1756587"/>
                </a:lnTo>
                <a:lnTo>
                  <a:pt x="1862493" y="1756587"/>
                </a:lnTo>
                <a:lnTo>
                  <a:pt x="1901946" y="1747633"/>
                </a:lnTo>
                <a:lnTo>
                  <a:pt x="1936212" y="1722698"/>
                </a:lnTo>
                <a:lnTo>
                  <a:pt x="1963235" y="1684674"/>
                </a:lnTo>
                <a:lnTo>
                  <a:pt x="1980957" y="1636455"/>
                </a:lnTo>
                <a:lnTo>
                  <a:pt x="1987321" y="1580934"/>
                </a:lnTo>
                <a:lnTo>
                  <a:pt x="1987321" y="175653"/>
                </a:lnTo>
                <a:lnTo>
                  <a:pt x="1980957" y="120131"/>
                </a:lnTo>
                <a:lnTo>
                  <a:pt x="1963235" y="71912"/>
                </a:lnTo>
                <a:lnTo>
                  <a:pt x="1936212" y="33889"/>
                </a:lnTo>
                <a:lnTo>
                  <a:pt x="1901946" y="8954"/>
                </a:lnTo>
                <a:lnTo>
                  <a:pt x="1862493" y="0"/>
                </a:lnTo>
                <a:close/>
              </a:path>
            </a:pathLst>
          </a:custGeom>
          <a:solidFill>
            <a:srgbClr val="6D9B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39504" y="1806067"/>
            <a:ext cx="1987550" cy="1757045"/>
          </a:xfrm>
          <a:custGeom>
            <a:avLst/>
            <a:gdLst/>
            <a:ahLst/>
            <a:cxnLst/>
            <a:rect l="l" t="t" r="r" b="b"/>
            <a:pathLst>
              <a:path w="1987550" h="1757045">
                <a:moveTo>
                  <a:pt x="0" y="175659"/>
                </a:moveTo>
                <a:lnTo>
                  <a:pt x="6363" y="120137"/>
                </a:lnTo>
                <a:lnTo>
                  <a:pt x="24084" y="71916"/>
                </a:lnTo>
                <a:lnTo>
                  <a:pt x="51106" y="33891"/>
                </a:lnTo>
                <a:lnTo>
                  <a:pt x="85372" y="8955"/>
                </a:lnTo>
                <a:lnTo>
                  <a:pt x="124828" y="0"/>
                </a:lnTo>
                <a:lnTo>
                  <a:pt x="1862491" y="0"/>
                </a:lnTo>
                <a:lnTo>
                  <a:pt x="1901946" y="8955"/>
                </a:lnTo>
                <a:lnTo>
                  <a:pt x="1936213" y="33891"/>
                </a:lnTo>
                <a:lnTo>
                  <a:pt x="1963235" y="71916"/>
                </a:lnTo>
                <a:lnTo>
                  <a:pt x="1980957" y="120137"/>
                </a:lnTo>
                <a:lnTo>
                  <a:pt x="1987321" y="175659"/>
                </a:lnTo>
                <a:lnTo>
                  <a:pt x="1987321" y="1580940"/>
                </a:lnTo>
                <a:lnTo>
                  <a:pt x="1980957" y="1636461"/>
                </a:lnTo>
                <a:lnTo>
                  <a:pt x="1963235" y="1684681"/>
                </a:lnTo>
                <a:lnTo>
                  <a:pt x="1936213" y="1722707"/>
                </a:lnTo>
                <a:lnTo>
                  <a:pt x="1901946" y="1747645"/>
                </a:lnTo>
                <a:lnTo>
                  <a:pt x="1862491" y="1756600"/>
                </a:lnTo>
                <a:lnTo>
                  <a:pt x="124828" y="1756600"/>
                </a:lnTo>
                <a:lnTo>
                  <a:pt x="85372" y="1747645"/>
                </a:lnTo>
                <a:lnTo>
                  <a:pt x="51106" y="1722707"/>
                </a:lnTo>
                <a:lnTo>
                  <a:pt x="24084" y="1684681"/>
                </a:lnTo>
                <a:lnTo>
                  <a:pt x="6363" y="1636461"/>
                </a:lnTo>
                <a:lnTo>
                  <a:pt x="0" y="1580940"/>
                </a:lnTo>
                <a:lnTo>
                  <a:pt x="0" y="17565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051924" y="2076475"/>
            <a:ext cx="1561465" cy="115189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065" marR="5080" algn="ctr">
              <a:lnSpc>
                <a:spcPct val="89800"/>
              </a:lnSpc>
              <a:spcBef>
                <a:spcPts val="345"/>
              </a:spcBef>
            </a:pP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Esposizione  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ll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’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-2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spc="-17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di 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alternanza  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scuola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lavoro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251627" y="1806067"/>
            <a:ext cx="1987550" cy="1757045"/>
          </a:xfrm>
          <a:custGeom>
            <a:avLst/>
            <a:gdLst/>
            <a:ahLst/>
            <a:cxnLst/>
            <a:rect l="l" t="t" r="r" b="b"/>
            <a:pathLst>
              <a:path w="1987550" h="1757045">
                <a:moveTo>
                  <a:pt x="1862493" y="0"/>
                </a:moveTo>
                <a:lnTo>
                  <a:pt x="124828" y="0"/>
                </a:lnTo>
                <a:lnTo>
                  <a:pt x="85374" y="8954"/>
                </a:lnTo>
                <a:lnTo>
                  <a:pt x="51108" y="33889"/>
                </a:lnTo>
                <a:lnTo>
                  <a:pt x="24086" y="71912"/>
                </a:lnTo>
                <a:lnTo>
                  <a:pt x="6364" y="120131"/>
                </a:lnTo>
                <a:lnTo>
                  <a:pt x="0" y="175653"/>
                </a:lnTo>
                <a:lnTo>
                  <a:pt x="0" y="1580934"/>
                </a:lnTo>
                <a:lnTo>
                  <a:pt x="6364" y="1636455"/>
                </a:lnTo>
                <a:lnTo>
                  <a:pt x="24086" y="1684674"/>
                </a:lnTo>
                <a:lnTo>
                  <a:pt x="51108" y="1722698"/>
                </a:lnTo>
                <a:lnTo>
                  <a:pt x="85374" y="1747633"/>
                </a:lnTo>
                <a:lnTo>
                  <a:pt x="124828" y="1756587"/>
                </a:lnTo>
                <a:lnTo>
                  <a:pt x="1862493" y="1756587"/>
                </a:lnTo>
                <a:lnTo>
                  <a:pt x="1901951" y="1747633"/>
                </a:lnTo>
                <a:lnTo>
                  <a:pt x="1936218" y="1722698"/>
                </a:lnTo>
                <a:lnTo>
                  <a:pt x="1963238" y="1684674"/>
                </a:lnTo>
                <a:lnTo>
                  <a:pt x="1980958" y="1636455"/>
                </a:lnTo>
                <a:lnTo>
                  <a:pt x="1987321" y="1580934"/>
                </a:lnTo>
                <a:lnTo>
                  <a:pt x="1987321" y="175653"/>
                </a:lnTo>
                <a:lnTo>
                  <a:pt x="1980958" y="120131"/>
                </a:lnTo>
                <a:lnTo>
                  <a:pt x="1963238" y="71912"/>
                </a:lnTo>
                <a:lnTo>
                  <a:pt x="1936218" y="33889"/>
                </a:lnTo>
                <a:lnTo>
                  <a:pt x="1901951" y="8954"/>
                </a:lnTo>
                <a:lnTo>
                  <a:pt x="1862493" y="0"/>
                </a:lnTo>
                <a:close/>
              </a:path>
            </a:pathLst>
          </a:custGeom>
          <a:solidFill>
            <a:srgbClr val="6D9B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51627" y="1806067"/>
            <a:ext cx="1987550" cy="1757045"/>
          </a:xfrm>
          <a:custGeom>
            <a:avLst/>
            <a:gdLst/>
            <a:ahLst/>
            <a:cxnLst/>
            <a:rect l="l" t="t" r="r" b="b"/>
            <a:pathLst>
              <a:path w="1987550" h="1757045">
                <a:moveTo>
                  <a:pt x="0" y="175659"/>
                </a:moveTo>
                <a:lnTo>
                  <a:pt x="6363" y="120137"/>
                </a:lnTo>
                <a:lnTo>
                  <a:pt x="24084" y="71916"/>
                </a:lnTo>
                <a:lnTo>
                  <a:pt x="51106" y="33891"/>
                </a:lnTo>
                <a:lnTo>
                  <a:pt x="85372" y="8955"/>
                </a:lnTo>
                <a:lnTo>
                  <a:pt x="124828" y="0"/>
                </a:lnTo>
                <a:lnTo>
                  <a:pt x="1862491" y="0"/>
                </a:lnTo>
                <a:lnTo>
                  <a:pt x="1901946" y="8955"/>
                </a:lnTo>
                <a:lnTo>
                  <a:pt x="1936213" y="33891"/>
                </a:lnTo>
                <a:lnTo>
                  <a:pt x="1963235" y="71916"/>
                </a:lnTo>
                <a:lnTo>
                  <a:pt x="1980957" y="120137"/>
                </a:lnTo>
                <a:lnTo>
                  <a:pt x="1987321" y="175659"/>
                </a:lnTo>
                <a:lnTo>
                  <a:pt x="1987321" y="1580940"/>
                </a:lnTo>
                <a:lnTo>
                  <a:pt x="1980957" y="1636461"/>
                </a:lnTo>
                <a:lnTo>
                  <a:pt x="1963235" y="1684681"/>
                </a:lnTo>
                <a:lnTo>
                  <a:pt x="1936213" y="1722707"/>
                </a:lnTo>
                <a:lnTo>
                  <a:pt x="1901946" y="1747645"/>
                </a:lnTo>
                <a:lnTo>
                  <a:pt x="1862491" y="1756600"/>
                </a:lnTo>
                <a:lnTo>
                  <a:pt x="124828" y="1756600"/>
                </a:lnTo>
                <a:lnTo>
                  <a:pt x="85372" y="1747645"/>
                </a:lnTo>
                <a:lnTo>
                  <a:pt x="51106" y="1722707"/>
                </a:lnTo>
                <a:lnTo>
                  <a:pt x="24084" y="1684681"/>
                </a:lnTo>
                <a:lnTo>
                  <a:pt x="6363" y="1636461"/>
                </a:lnTo>
                <a:lnTo>
                  <a:pt x="0" y="1580940"/>
                </a:lnTo>
                <a:lnTo>
                  <a:pt x="0" y="17565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474715" y="2076475"/>
            <a:ext cx="1540510" cy="115189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indent="53340" algn="just">
              <a:lnSpc>
                <a:spcPct val="89800"/>
              </a:lnSpc>
              <a:spcBef>
                <a:spcPts val="345"/>
              </a:spcBef>
            </a:pP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Conoscenze 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e  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competenze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di  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Cittadinanza 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e  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Costituzione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663763" y="1806067"/>
            <a:ext cx="1987550" cy="1757045"/>
          </a:xfrm>
          <a:custGeom>
            <a:avLst/>
            <a:gdLst/>
            <a:ahLst/>
            <a:cxnLst/>
            <a:rect l="l" t="t" r="r" b="b"/>
            <a:pathLst>
              <a:path w="1987550" h="1757045">
                <a:moveTo>
                  <a:pt x="1862493" y="0"/>
                </a:moveTo>
                <a:lnTo>
                  <a:pt x="124828" y="0"/>
                </a:lnTo>
                <a:lnTo>
                  <a:pt x="85374" y="8954"/>
                </a:lnTo>
                <a:lnTo>
                  <a:pt x="51108" y="33889"/>
                </a:lnTo>
                <a:lnTo>
                  <a:pt x="24086" y="71912"/>
                </a:lnTo>
                <a:lnTo>
                  <a:pt x="6364" y="120131"/>
                </a:lnTo>
                <a:lnTo>
                  <a:pt x="0" y="175653"/>
                </a:lnTo>
                <a:lnTo>
                  <a:pt x="0" y="1580934"/>
                </a:lnTo>
                <a:lnTo>
                  <a:pt x="6364" y="1636455"/>
                </a:lnTo>
                <a:lnTo>
                  <a:pt x="24086" y="1684674"/>
                </a:lnTo>
                <a:lnTo>
                  <a:pt x="51108" y="1722698"/>
                </a:lnTo>
                <a:lnTo>
                  <a:pt x="85374" y="1747633"/>
                </a:lnTo>
                <a:lnTo>
                  <a:pt x="124828" y="1756587"/>
                </a:lnTo>
                <a:lnTo>
                  <a:pt x="1862493" y="1756587"/>
                </a:lnTo>
                <a:lnTo>
                  <a:pt x="1901946" y="1747633"/>
                </a:lnTo>
                <a:lnTo>
                  <a:pt x="1936212" y="1722698"/>
                </a:lnTo>
                <a:lnTo>
                  <a:pt x="1963235" y="1684674"/>
                </a:lnTo>
                <a:lnTo>
                  <a:pt x="1980957" y="1636455"/>
                </a:lnTo>
                <a:lnTo>
                  <a:pt x="1987321" y="1580934"/>
                </a:lnTo>
                <a:lnTo>
                  <a:pt x="1987321" y="175653"/>
                </a:lnTo>
                <a:lnTo>
                  <a:pt x="1980957" y="120131"/>
                </a:lnTo>
                <a:lnTo>
                  <a:pt x="1963235" y="71912"/>
                </a:lnTo>
                <a:lnTo>
                  <a:pt x="1936212" y="33889"/>
                </a:lnTo>
                <a:lnTo>
                  <a:pt x="1901946" y="8954"/>
                </a:lnTo>
                <a:lnTo>
                  <a:pt x="1862493" y="0"/>
                </a:lnTo>
                <a:close/>
              </a:path>
            </a:pathLst>
          </a:custGeom>
          <a:solidFill>
            <a:srgbClr val="6D9B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63763" y="1806067"/>
            <a:ext cx="1987550" cy="1757045"/>
          </a:xfrm>
          <a:custGeom>
            <a:avLst/>
            <a:gdLst/>
            <a:ahLst/>
            <a:cxnLst/>
            <a:rect l="l" t="t" r="r" b="b"/>
            <a:pathLst>
              <a:path w="1987550" h="1757045">
                <a:moveTo>
                  <a:pt x="0" y="175659"/>
                </a:moveTo>
                <a:lnTo>
                  <a:pt x="6363" y="120137"/>
                </a:lnTo>
                <a:lnTo>
                  <a:pt x="24084" y="71916"/>
                </a:lnTo>
                <a:lnTo>
                  <a:pt x="51106" y="33891"/>
                </a:lnTo>
                <a:lnTo>
                  <a:pt x="85372" y="8955"/>
                </a:lnTo>
                <a:lnTo>
                  <a:pt x="124828" y="0"/>
                </a:lnTo>
                <a:lnTo>
                  <a:pt x="1862491" y="0"/>
                </a:lnTo>
                <a:lnTo>
                  <a:pt x="1901946" y="8955"/>
                </a:lnTo>
                <a:lnTo>
                  <a:pt x="1936213" y="33891"/>
                </a:lnTo>
                <a:lnTo>
                  <a:pt x="1963235" y="71916"/>
                </a:lnTo>
                <a:lnTo>
                  <a:pt x="1980957" y="120137"/>
                </a:lnTo>
                <a:lnTo>
                  <a:pt x="1987321" y="175659"/>
                </a:lnTo>
                <a:lnTo>
                  <a:pt x="1987321" y="1580940"/>
                </a:lnTo>
                <a:lnTo>
                  <a:pt x="1980957" y="1636461"/>
                </a:lnTo>
                <a:lnTo>
                  <a:pt x="1963235" y="1684681"/>
                </a:lnTo>
                <a:lnTo>
                  <a:pt x="1936213" y="1722707"/>
                </a:lnTo>
                <a:lnTo>
                  <a:pt x="1901946" y="1747645"/>
                </a:lnTo>
                <a:lnTo>
                  <a:pt x="1862491" y="1756600"/>
                </a:lnTo>
                <a:lnTo>
                  <a:pt x="124828" y="1756600"/>
                </a:lnTo>
                <a:lnTo>
                  <a:pt x="85372" y="1747645"/>
                </a:lnTo>
                <a:lnTo>
                  <a:pt x="51106" y="1722707"/>
                </a:lnTo>
                <a:lnTo>
                  <a:pt x="24084" y="1684681"/>
                </a:lnTo>
                <a:lnTo>
                  <a:pt x="6363" y="1636461"/>
                </a:lnTo>
                <a:lnTo>
                  <a:pt x="0" y="1580940"/>
                </a:lnTo>
                <a:lnTo>
                  <a:pt x="0" y="17565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763662" y="2213635"/>
            <a:ext cx="1786889" cy="880744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 algn="ctr">
              <a:lnSpc>
                <a:spcPts val="2170"/>
              </a:lnSpc>
              <a:spcBef>
                <a:spcPts val="360"/>
              </a:spcBef>
            </a:pP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Discussione</a:t>
            </a:r>
            <a:r>
              <a:rPr sz="2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degli  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esiti 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delle 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prove  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scritte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0" dirty="0"/>
              <a:t>25</a:t>
            </a:fld>
            <a:endParaRPr spc="-50" dirty="0"/>
          </a:p>
        </p:txBody>
      </p:sp>
      <p:sp>
        <p:nvSpPr>
          <p:cNvPr id="19" name="object 19"/>
          <p:cNvSpPr txBox="1"/>
          <p:nvPr/>
        </p:nvSpPr>
        <p:spPr>
          <a:xfrm>
            <a:off x="547305" y="4658411"/>
            <a:ext cx="9104008" cy="1396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99900"/>
              </a:lnSpc>
              <a:spcBef>
                <a:spcPts val="100"/>
              </a:spcBef>
            </a:pPr>
            <a:r>
              <a:rPr sz="1800" spc="-155" dirty="0">
                <a:solidFill>
                  <a:srgbClr val="595959"/>
                </a:solidFill>
                <a:latin typeface="Arial"/>
                <a:cs typeface="Arial"/>
              </a:rPr>
              <a:t>«La </a:t>
            </a:r>
            <a:r>
              <a:rPr sz="1800" spc="-105" dirty="0">
                <a:solidFill>
                  <a:srgbClr val="595959"/>
                </a:solidFill>
                <a:latin typeface="Arial"/>
                <a:cs typeface="Arial"/>
              </a:rPr>
              <a:t>Commissione </a:t>
            </a:r>
            <a:r>
              <a:rPr sz="1800" spc="-90" dirty="0">
                <a:solidFill>
                  <a:srgbClr val="595959"/>
                </a:solidFill>
                <a:latin typeface="Arial"/>
                <a:cs typeface="Arial"/>
              </a:rPr>
              <a:t>cura </a:t>
            </a:r>
            <a:r>
              <a:rPr sz="1800" spc="-45" dirty="0">
                <a:solidFill>
                  <a:srgbClr val="595959"/>
                </a:solidFill>
                <a:latin typeface="Arial"/>
                <a:cs typeface="Arial"/>
              </a:rPr>
              <a:t>l’equilibrata </a:t>
            </a:r>
            <a:r>
              <a:rPr sz="1800" spc="-60" dirty="0">
                <a:solidFill>
                  <a:srgbClr val="595959"/>
                </a:solidFill>
                <a:latin typeface="Arial"/>
                <a:cs typeface="Arial"/>
              </a:rPr>
              <a:t>articolazione </a:t>
            </a:r>
            <a:r>
              <a:rPr sz="1800" spc="-110" dirty="0">
                <a:solidFill>
                  <a:srgbClr val="595959"/>
                </a:solidFill>
                <a:latin typeface="Arial"/>
                <a:cs typeface="Arial"/>
              </a:rPr>
              <a:t>e </a:t>
            </a:r>
            <a:r>
              <a:rPr sz="1800" spc="-60" dirty="0">
                <a:solidFill>
                  <a:srgbClr val="595959"/>
                </a:solidFill>
                <a:latin typeface="Arial"/>
                <a:cs typeface="Arial"/>
              </a:rPr>
              <a:t>durata </a:t>
            </a:r>
            <a:r>
              <a:rPr sz="1800" spc="-50" dirty="0">
                <a:solidFill>
                  <a:srgbClr val="595959"/>
                </a:solidFill>
                <a:latin typeface="Arial"/>
                <a:cs typeface="Arial"/>
              </a:rPr>
              <a:t>delle </a:t>
            </a:r>
            <a:r>
              <a:rPr sz="1800" spc="-80" dirty="0">
                <a:solidFill>
                  <a:srgbClr val="595959"/>
                </a:solidFill>
                <a:latin typeface="Arial"/>
                <a:cs typeface="Arial"/>
              </a:rPr>
              <a:t>fasi </a:t>
            </a:r>
            <a:r>
              <a:rPr sz="1800" spc="-50" dirty="0">
                <a:solidFill>
                  <a:srgbClr val="595959"/>
                </a:solidFill>
                <a:latin typeface="Arial"/>
                <a:cs typeface="Arial"/>
              </a:rPr>
              <a:t>del </a:t>
            </a:r>
            <a:r>
              <a:rPr sz="1800" spc="-45" dirty="0">
                <a:solidFill>
                  <a:srgbClr val="595959"/>
                </a:solidFill>
                <a:latin typeface="Arial"/>
                <a:cs typeface="Arial"/>
              </a:rPr>
              <a:t>colloquio </a:t>
            </a:r>
            <a:r>
              <a:rPr sz="1800" spc="-110" dirty="0">
                <a:solidFill>
                  <a:srgbClr val="595959"/>
                </a:solidFill>
                <a:latin typeface="Arial"/>
                <a:cs typeface="Arial"/>
              </a:rPr>
              <a:t>e </a:t>
            </a:r>
            <a:r>
              <a:rPr sz="1800" spc="10" dirty="0">
                <a:solidFill>
                  <a:srgbClr val="595959"/>
                </a:solidFill>
                <a:latin typeface="Arial"/>
                <a:cs typeface="Arial"/>
              </a:rPr>
              <a:t>il  </a:t>
            </a:r>
            <a:r>
              <a:rPr sz="1800" spc="-60" dirty="0">
                <a:solidFill>
                  <a:srgbClr val="595959"/>
                </a:solidFill>
                <a:latin typeface="Arial"/>
                <a:cs typeface="Arial"/>
              </a:rPr>
              <a:t>coinvolgimento </a:t>
            </a:r>
            <a:r>
              <a:rPr sz="1800" spc="-50" dirty="0">
                <a:solidFill>
                  <a:srgbClr val="595959"/>
                </a:solidFill>
                <a:latin typeface="Arial"/>
                <a:cs typeface="Arial"/>
              </a:rPr>
              <a:t>delle </a:t>
            </a:r>
            <a:r>
              <a:rPr sz="1800" spc="-85" dirty="0">
                <a:solidFill>
                  <a:srgbClr val="595959"/>
                </a:solidFill>
                <a:latin typeface="Arial"/>
                <a:cs typeface="Arial"/>
              </a:rPr>
              <a:t>diverse </a:t>
            </a:r>
            <a:r>
              <a:rPr sz="1800" spc="-60" dirty="0">
                <a:solidFill>
                  <a:srgbClr val="595959"/>
                </a:solidFill>
                <a:latin typeface="Arial"/>
                <a:cs typeface="Arial"/>
              </a:rPr>
              <a:t>discipline, </a:t>
            </a:r>
            <a:r>
              <a:rPr sz="1800" b="1" spc="-100" dirty="0">
                <a:solidFill>
                  <a:srgbClr val="595959"/>
                </a:solidFill>
                <a:latin typeface="Trebuchet MS"/>
                <a:cs typeface="Trebuchet MS"/>
              </a:rPr>
              <a:t>evitando </a:t>
            </a:r>
            <a:r>
              <a:rPr sz="1800" b="1" spc="-110" dirty="0">
                <a:solidFill>
                  <a:srgbClr val="595959"/>
                </a:solidFill>
                <a:latin typeface="Trebuchet MS"/>
                <a:cs typeface="Trebuchet MS"/>
              </a:rPr>
              <a:t>però </a:t>
            </a:r>
            <a:r>
              <a:rPr sz="1800" b="1" spc="-95" dirty="0">
                <a:solidFill>
                  <a:srgbClr val="595959"/>
                </a:solidFill>
                <a:latin typeface="Trebuchet MS"/>
                <a:cs typeface="Trebuchet MS"/>
              </a:rPr>
              <a:t>una rigida </a:t>
            </a:r>
            <a:r>
              <a:rPr sz="1800" b="1" spc="-110" dirty="0">
                <a:solidFill>
                  <a:srgbClr val="595959"/>
                </a:solidFill>
                <a:latin typeface="Trebuchet MS"/>
                <a:cs typeface="Trebuchet MS"/>
              </a:rPr>
              <a:t>distinzione </a:t>
            </a:r>
            <a:r>
              <a:rPr sz="1800" spc="-20" dirty="0">
                <a:solidFill>
                  <a:srgbClr val="595959"/>
                </a:solidFill>
                <a:latin typeface="Arial"/>
                <a:cs typeface="Arial"/>
              </a:rPr>
              <a:t>tra </a:t>
            </a:r>
            <a:r>
              <a:rPr sz="1800" spc="-50" dirty="0">
                <a:solidFill>
                  <a:srgbClr val="595959"/>
                </a:solidFill>
                <a:latin typeface="Arial"/>
                <a:cs typeface="Arial"/>
              </a:rPr>
              <a:t>le </a:t>
            </a:r>
            <a:r>
              <a:rPr sz="1800" spc="-114" dirty="0">
                <a:solidFill>
                  <a:srgbClr val="595959"/>
                </a:solidFill>
                <a:latin typeface="Arial"/>
                <a:cs typeface="Arial"/>
              </a:rPr>
              <a:t>stesse.  </a:t>
            </a:r>
            <a:r>
              <a:rPr sz="1800" spc="-55" dirty="0">
                <a:solidFill>
                  <a:srgbClr val="595959"/>
                </a:solidFill>
                <a:latin typeface="Arial"/>
                <a:cs typeface="Arial"/>
              </a:rPr>
              <a:t>Affinché </a:t>
            </a:r>
            <a:r>
              <a:rPr sz="1800" spc="-40" dirty="0">
                <a:solidFill>
                  <a:srgbClr val="595959"/>
                </a:solidFill>
                <a:latin typeface="Arial"/>
                <a:cs typeface="Arial"/>
              </a:rPr>
              <a:t>tale </a:t>
            </a:r>
            <a:r>
              <a:rPr sz="1800" spc="-60" dirty="0">
                <a:solidFill>
                  <a:srgbClr val="595959"/>
                </a:solidFill>
                <a:latin typeface="Arial"/>
                <a:cs typeface="Arial"/>
              </a:rPr>
              <a:t>coinvolgimento </a:t>
            </a:r>
            <a:r>
              <a:rPr sz="1800" spc="-114" dirty="0">
                <a:solidFill>
                  <a:srgbClr val="595959"/>
                </a:solidFill>
                <a:latin typeface="Arial"/>
                <a:cs typeface="Arial"/>
              </a:rPr>
              <a:t>sia </a:t>
            </a:r>
            <a:r>
              <a:rPr sz="1800" spc="-50" dirty="0">
                <a:solidFill>
                  <a:srgbClr val="595959"/>
                </a:solidFill>
                <a:latin typeface="Arial"/>
                <a:cs typeface="Arial"/>
              </a:rPr>
              <a:t>quanto </a:t>
            </a:r>
            <a:r>
              <a:rPr sz="1800" spc="-35" dirty="0">
                <a:solidFill>
                  <a:srgbClr val="595959"/>
                </a:solidFill>
                <a:latin typeface="Arial"/>
                <a:cs typeface="Arial"/>
              </a:rPr>
              <a:t>più </a:t>
            </a:r>
            <a:r>
              <a:rPr sz="1800" spc="-75" dirty="0">
                <a:solidFill>
                  <a:srgbClr val="595959"/>
                </a:solidFill>
                <a:latin typeface="Arial"/>
                <a:cs typeface="Arial"/>
              </a:rPr>
              <a:t>possibile </a:t>
            </a:r>
            <a:r>
              <a:rPr sz="1800" spc="-70" dirty="0">
                <a:solidFill>
                  <a:srgbClr val="595959"/>
                </a:solidFill>
                <a:latin typeface="Arial"/>
                <a:cs typeface="Arial"/>
              </a:rPr>
              <a:t>ampio, </a:t>
            </a:r>
            <a:r>
              <a:rPr sz="1800" spc="10" dirty="0">
                <a:solidFill>
                  <a:srgbClr val="595959"/>
                </a:solidFill>
                <a:latin typeface="Arial"/>
                <a:cs typeface="Arial"/>
              </a:rPr>
              <a:t>i </a:t>
            </a:r>
            <a:r>
              <a:rPr sz="1800" spc="-85" dirty="0">
                <a:solidFill>
                  <a:srgbClr val="595959"/>
                </a:solidFill>
                <a:latin typeface="Arial"/>
                <a:cs typeface="Arial"/>
              </a:rPr>
              <a:t>commissari </a:t>
            </a:r>
            <a:r>
              <a:rPr sz="1800" spc="-20" dirty="0">
                <a:solidFill>
                  <a:srgbClr val="595959"/>
                </a:solidFill>
                <a:latin typeface="Arial"/>
                <a:cs typeface="Arial"/>
              </a:rPr>
              <a:t>interni </a:t>
            </a:r>
            <a:r>
              <a:rPr sz="1800" spc="-85" dirty="0">
                <a:solidFill>
                  <a:srgbClr val="595959"/>
                </a:solidFill>
                <a:latin typeface="Arial"/>
                <a:cs typeface="Arial"/>
              </a:rPr>
              <a:t>ed</a:t>
            </a:r>
            <a:r>
              <a:rPr sz="1800" spc="-3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spc="-55" dirty="0">
                <a:solidFill>
                  <a:srgbClr val="595959"/>
                </a:solidFill>
                <a:latin typeface="Arial"/>
                <a:cs typeface="Arial"/>
              </a:rPr>
              <a:t>esterni  </a:t>
            </a:r>
            <a:r>
              <a:rPr sz="1800" spc="-80" dirty="0">
                <a:solidFill>
                  <a:srgbClr val="595959"/>
                </a:solidFill>
                <a:latin typeface="Arial"/>
                <a:cs typeface="Arial"/>
              </a:rPr>
              <a:t>conducono </a:t>
            </a:r>
            <a:r>
              <a:rPr sz="1800" spc="-100" dirty="0">
                <a:solidFill>
                  <a:srgbClr val="595959"/>
                </a:solidFill>
                <a:latin typeface="Arial"/>
                <a:cs typeface="Arial"/>
              </a:rPr>
              <a:t>l’esame </a:t>
            </a:r>
            <a:r>
              <a:rPr sz="1800" spc="-25" dirty="0">
                <a:solidFill>
                  <a:srgbClr val="595959"/>
                </a:solidFill>
                <a:latin typeface="Arial"/>
                <a:cs typeface="Arial"/>
              </a:rPr>
              <a:t>in </a:t>
            </a:r>
            <a:r>
              <a:rPr sz="1800" b="1" spc="-110" dirty="0">
                <a:solidFill>
                  <a:srgbClr val="595959"/>
                </a:solidFill>
                <a:latin typeface="Trebuchet MS"/>
                <a:cs typeface="Trebuchet MS"/>
              </a:rPr>
              <a:t>tutte </a:t>
            </a:r>
            <a:r>
              <a:rPr sz="1800" b="1" spc="-114" dirty="0">
                <a:solidFill>
                  <a:srgbClr val="595959"/>
                </a:solidFill>
                <a:latin typeface="Trebuchet MS"/>
                <a:cs typeface="Trebuchet MS"/>
              </a:rPr>
              <a:t>le </a:t>
            </a:r>
            <a:r>
              <a:rPr sz="1800" b="1" spc="-105" dirty="0">
                <a:solidFill>
                  <a:srgbClr val="595959"/>
                </a:solidFill>
                <a:latin typeface="Trebuchet MS"/>
                <a:cs typeface="Trebuchet MS"/>
              </a:rPr>
              <a:t>discipline </a:t>
            </a:r>
            <a:r>
              <a:rPr sz="1800" b="1" spc="-120" dirty="0">
                <a:solidFill>
                  <a:srgbClr val="595959"/>
                </a:solidFill>
                <a:latin typeface="Trebuchet MS"/>
                <a:cs typeface="Trebuchet MS"/>
              </a:rPr>
              <a:t>per </a:t>
            </a:r>
            <a:r>
              <a:rPr sz="1800" b="1" spc="-114" dirty="0">
                <a:solidFill>
                  <a:srgbClr val="595959"/>
                </a:solidFill>
                <a:latin typeface="Trebuchet MS"/>
                <a:cs typeface="Trebuchet MS"/>
              </a:rPr>
              <a:t>le </a:t>
            </a:r>
            <a:r>
              <a:rPr sz="1800" b="1" spc="-95" dirty="0">
                <a:solidFill>
                  <a:srgbClr val="595959"/>
                </a:solidFill>
                <a:latin typeface="Trebuchet MS"/>
                <a:cs typeface="Trebuchet MS"/>
              </a:rPr>
              <a:t>quali </a:t>
            </a:r>
            <a:r>
              <a:rPr sz="1800" b="1" spc="-90" dirty="0">
                <a:solidFill>
                  <a:srgbClr val="595959"/>
                </a:solidFill>
                <a:latin typeface="Trebuchet MS"/>
                <a:cs typeface="Trebuchet MS"/>
              </a:rPr>
              <a:t>hanno </a:t>
            </a:r>
            <a:r>
              <a:rPr sz="1800" b="1" spc="-85" dirty="0">
                <a:solidFill>
                  <a:srgbClr val="595959"/>
                </a:solidFill>
                <a:latin typeface="Trebuchet MS"/>
                <a:cs typeface="Trebuchet MS"/>
              </a:rPr>
              <a:t>titolo </a:t>
            </a:r>
            <a:r>
              <a:rPr sz="1800" spc="-100" dirty="0">
                <a:solidFill>
                  <a:srgbClr val="595959"/>
                </a:solidFill>
                <a:latin typeface="Arial"/>
                <a:cs typeface="Arial"/>
              </a:rPr>
              <a:t>secondo </a:t>
            </a:r>
            <a:r>
              <a:rPr sz="1800" spc="-70" dirty="0">
                <a:solidFill>
                  <a:srgbClr val="595959"/>
                </a:solidFill>
                <a:latin typeface="Arial"/>
                <a:cs typeface="Arial"/>
              </a:rPr>
              <a:t>la </a:t>
            </a:r>
            <a:r>
              <a:rPr sz="1800" spc="-50" dirty="0">
                <a:solidFill>
                  <a:srgbClr val="595959"/>
                </a:solidFill>
                <a:latin typeface="Arial"/>
                <a:cs typeface="Arial"/>
              </a:rPr>
              <a:t>normativa  </a:t>
            </a:r>
            <a:r>
              <a:rPr sz="1800" spc="-65" dirty="0">
                <a:solidFill>
                  <a:srgbClr val="595959"/>
                </a:solidFill>
                <a:latin typeface="Arial"/>
                <a:cs typeface="Arial"/>
              </a:rPr>
              <a:t>vigente, </a:t>
            </a:r>
            <a:r>
              <a:rPr sz="1800" u="sng" spc="-100" dirty="0">
                <a:solidFill>
                  <a:srgbClr val="595959"/>
                </a:solidFill>
                <a:latin typeface="Arial"/>
                <a:cs typeface="Arial"/>
              </a:rPr>
              <a:t>anche </a:t>
            </a:r>
            <a:r>
              <a:rPr sz="1800" u="sng" spc="-55" dirty="0">
                <a:solidFill>
                  <a:srgbClr val="595959"/>
                </a:solidFill>
                <a:latin typeface="Arial"/>
                <a:cs typeface="Arial"/>
              </a:rPr>
              <a:t>relativamente </a:t>
            </a:r>
            <a:r>
              <a:rPr sz="1800" u="sng" spc="-70" dirty="0">
                <a:solidFill>
                  <a:srgbClr val="595959"/>
                </a:solidFill>
                <a:latin typeface="Arial"/>
                <a:cs typeface="Arial"/>
              </a:rPr>
              <a:t>alla </a:t>
            </a:r>
            <a:r>
              <a:rPr sz="1800" u="sng" spc="-100" dirty="0">
                <a:solidFill>
                  <a:srgbClr val="595959"/>
                </a:solidFill>
                <a:latin typeface="Arial"/>
                <a:cs typeface="Arial"/>
              </a:rPr>
              <a:t>discussione </a:t>
            </a:r>
            <a:r>
              <a:rPr sz="1800" u="sng" spc="-60" dirty="0">
                <a:solidFill>
                  <a:srgbClr val="595959"/>
                </a:solidFill>
                <a:latin typeface="Arial"/>
                <a:cs typeface="Arial"/>
              </a:rPr>
              <a:t>degli </a:t>
            </a:r>
            <a:r>
              <a:rPr sz="1800" u="sng" spc="-45" dirty="0">
                <a:solidFill>
                  <a:srgbClr val="595959"/>
                </a:solidFill>
                <a:latin typeface="Arial"/>
                <a:cs typeface="Arial"/>
              </a:rPr>
              <a:t>elaborati </a:t>
            </a:r>
            <a:r>
              <a:rPr sz="1800" u="sng" spc="-30" dirty="0">
                <a:solidFill>
                  <a:srgbClr val="595959"/>
                </a:solidFill>
                <a:latin typeface="Arial"/>
                <a:cs typeface="Arial"/>
              </a:rPr>
              <a:t>relativi </a:t>
            </a:r>
            <a:r>
              <a:rPr sz="1800" u="sng" spc="-60" dirty="0">
                <a:solidFill>
                  <a:srgbClr val="595959"/>
                </a:solidFill>
                <a:latin typeface="Arial"/>
                <a:cs typeface="Arial"/>
              </a:rPr>
              <a:t>alle </a:t>
            </a:r>
            <a:r>
              <a:rPr sz="1800" u="sng" spc="-70" dirty="0">
                <a:solidFill>
                  <a:srgbClr val="595959"/>
                </a:solidFill>
                <a:latin typeface="Arial"/>
                <a:cs typeface="Arial"/>
              </a:rPr>
              <a:t>prove</a:t>
            </a:r>
            <a:r>
              <a:rPr sz="1800" u="sng" spc="-2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u="sng" spc="-45" dirty="0">
                <a:solidFill>
                  <a:srgbClr val="595959"/>
                </a:solidFill>
                <a:latin typeface="Arial"/>
                <a:cs typeface="Arial"/>
              </a:rPr>
              <a:t>scritte</a:t>
            </a:r>
            <a:r>
              <a:rPr sz="1800" spc="-45" dirty="0">
                <a:solidFill>
                  <a:srgbClr val="595959"/>
                </a:solidFill>
                <a:latin typeface="Arial"/>
                <a:cs typeface="Arial"/>
              </a:rPr>
              <a:t>».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2152" y="616711"/>
            <a:ext cx="9355248" cy="5645776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pc="-85" dirty="0">
                <a:solidFill>
                  <a:srgbClr val="595959"/>
                </a:solidFill>
                <a:latin typeface="Arial"/>
                <a:cs typeface="Arial"/>
              </a:rPr>
              <a:t>Nella </a:t>
            </a:r>
            <a:r>
              <a:rPr spc="-120" dirty="0">
                <a:solidFill>
                  <a:srgbClr val="595959"/>
                </a:solidFill>
                <a:latin typeface="Arial"/>
                <a:cs typeface="Arial"/>
              </a:rPr>
              <a:t>fase </a:t>
            </a:r>
            <a:r>
              <a:rPr spc="-65" dirty="0">
                <a:solidFill>
                  <a:srgbClr val="595959"/>
                </a:solidFill>
                <a:latin typeface="Arial"/>
                <a:cs typeface="Arial"/>
              </a:rPr>
              <a:t>iniziale </a:t>
            </a:r>
            <a:r>
              <a:rPr spc="-60" dirty="0">
                <a:solidFill>
                  <a:srgbClr val="595959"/>
                </a:solidFill>
                <a:latin typeface="Arial"/>
                <a:cs typeface="Arial"/>
              </a:rPr>
              <a:t>del </a:t>
            </a:r>
            <a:r>
              <a:rPr spc="-55" dirty="0">
                <a:solidFill>
                  <a:srgbClr val="595959"/>
                </a:solidFill>
                <a:latin typeface="Arial"/>
                <a:cs typeface="Arial"/>
              </a:rPr>
              <a:t>colloquio, </a:t>
            </a:r>
            <a:r>
              <a:rPr spc="-70" dirty="0">
                <a:solidFill>
                  <a:srgbClr val="595959"/>
                </a:solidFill>
                <a:latin typeface="Arial"/>
                <a:cs typeface="Arial"/>
              </a:rPr>
              <a:t>la </a:t>
            </a:r>
            <a:r>
              <a:rPr spc="-114" dirty="0">
                <a:solidFill>
                  <a:srgbClr val="595959"/>
                </a:solidFill>
                <a:latin typeface="Arial"/>
                <a:cs typeface="Arial"/>
              </a:rPr>
              <a:t>Commissione </a:t>
            </a:r>
            <a:r>
              <a:rPr spc="-65" dirty="0">
                <a:solidFill>
                  <a:srgbClr val="595959"/>
                </a:solidFill>
                <a:latin typeface="Arial"/>
                <a:cs typeface="Arial"/>
              </a:rPr>
              <a:t>propone </a:t>
            </a:r>
            <a:r>
              <a:rPr spc="-70" dirty="0">
                <a:solidFill>
                  <a:srgbClr val="595959"/>
                </a:solidFill>
                <a:latin typeface="Arial"/>
                <a:cs typeface="Arial"/>
              </a:rPr>
              <a:t>al </a:t>
            </a:r>
            <a:r>
              <a:rPr spc="-75" dirty="0">
                <a:solidFill>
                  <a:srgbClr val="595959"/>
                </a:solidFill>
                <a:latin typeface="Arial"/>
                <a:cs typeface="Arial"/>
              </a:rPr>
              <a:t>candidato </a:t>
            </a:r>
            <a:r>
              <a:rPr spc="-30" dirty="0">
                <a:solidFill>
                  <a:srgbClr val="595959"/>
                </a:solidFill>
                <a:latin typeface="Arial"/>
                <a:cs typeface="Arial"/>
              </a:rPr>
              <a:t>di</a:t>
            </a:r>
            <a:r>
              <a:rPr spc="-3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pc="-100" dirty="0">
                <a:solidFill>
                  <a:srgbClr val="595959"/>
                </a:solidFill>
                <a:latin typeface="Arial"/>
                <a:cs typeface="Arial"/>
              </a:rPr>
              <a:t>analizzare:</a:t>
            </a:r>
            <a:endParaRPr dirty="0">
              <a:latin typeface="Arial"/>
              <a:cs typeface="Arial"/>
            </a:endParaRPr>
          </a:p>
          <a:p>
            <a:pPr marL="1041400" indent="-3429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1040765" algn="l"/>
                <a:tab pos="1041400" algn="l"/>
              </a:tabLst>
            </a:pPr>
            <a:r>
              <a:rPr b="1" spc="-114" dirty="0">
                <a:solidFill>
                  <a:srgbClr val="6D9BBA"/>
                </a:solidFill>
                <a:latin typeface="Trebuchet MS"/>
                <a:cs typeface="Trebuchet MS"/>
              </a:rPr>
              <a:t>testi</a:t>
            </a:r>
            <a:endParaRPr dirty="0">
              <a:latin typeface="Trebuchet MS"/>
              <a:cs typeface="Trebuchet MS"/>
            </a:endParaRPr>
          </a:p>
          <a:p>
            <a:pPr marL="1041400" indent="-342900">
              <a:lnSpc>
                <a:spcPct val="100000"/>
              </a:lnSpc>
              <a:spcBef>
                <a:spcPts val="270"/>
              </a:spcBef>
              <a:buFont typeface="Arial"/>
              <a:buChar char="•"/>
              <a:tabLst>
                <a:tab pos="1040765" algn="l"/>
                <a:tab pos="1041400" algn="l"/>
              </a:tabLst>
            </a:pPr>
            <a:r>
              <a:rPr b="1" spc="-114" dirty="0">
                <a:solidFill>
                  <a:srgbClr val="6D9BBA"/>
                </a:solidFill>
                <a:latin typeface="Trebuchet MS"/>
                <a:cs typeface="Trebuchet MS"/>
              </a:rPr>
              <a:t>documenti</a:t>
            </a:r>
            <a:endParaRPr dirty="0">
              <a:latin typeface="Trebuchet MS"/>
              <a:cs typeface="Trebuchet MS"/>
            </a:endParaRPr>
          </a:p>
          <a:p>
            <a:pPr marL="1041400" indent="-342900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1040765" algn="l"/>
                <a:tab pos="1041400" algn="l"/>
              </a:tabLst>
            </a:pPr>
            <a:r>
              <a:rPr b="1" spc="-140" dirty="0">
                <a:solidFill>
                  <a:srgbClr val="6D9BBA"/>
                </a:solidFill>
                <a:latin typeface="Trebuchet MS"/>
                <a:cs typeface="Trebuchet MS"/>
              </a:rPr>
              <a:t>esperienze</a:t>
            </a:r>
            <a:endParaRPr dirty="0">
              <a:latin typeface="Trebuchet MS"/>
              <a:cs typeface="Trebuchet MS"/>
            </a:endParaRPr>
          </a:p>
          <a:p>
            <a:pPr marL="1041400" indent="-342900">
              <a:lnSpc>
                <a:spcPct val="100000"/>
              </a:lnSpc>
              <a:spcBef>
                <a:spcPts val="270"/>
              </a:spcBef>
              <a:buFont typeface="Arial"/>
              <a:buChar char="•"/>
              <a:tabLst>
                <a:tab pos="1040765" algn="l"/>
                <a:tab pos="1041400" algn="l"/>
              </a:tabLst>
            </a:pPr>
            <a:r>
              <a:rPr b="1" spc="-114" dirty="0">
                <a:solidFill>
                  <a:srgbClr val="6D9BBA"/>
                </a:solidFill>
                <a:latin typeface="Trebuchet MS"/>
                <a:cs typeface="Trebuchet MS"/>
              </a:rPr>
              <a:t>progetti</a:t>
            </a:r>
            <a:endParaRPr dirty="0">
              <a:latin typeface="Trebuchet MS"/>
              <a:cs typeface="Trebuchet MS"/>
            </a:endParaRPr>
          </a:p>
          <a:p>
            <a:pPr marL="1041400" indent="-3429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1040765" algn="l"/>
                <a:tab pos="1041400" algn="l"/>
              </a:tabLst>
            </a:pPr>
            <a:r>
              <a:rPr b="1" spc="-110" dirty="0">
                <a:solidFill>
                  <a:srgbClr val="6D9BBA"/>
                </a:solidFill>
                <a:latin typeface="Trebuchet MS"/>
                <a:cs typeface="Trebuchet MS"/>
              </a:rPr>
              <a:t>problemi</a:t>
            </a:r>
            <a:endParaRPr dirty="0">
              <a:latin typeface="Trebuchet MS"/>
              <a:cs typeface="Trebuchet MS"/>
            </a:endParaRPr>
          </a:p>
          <a:p>
            <a:pPr marL="12700" marR="582930" algn="just">
              <a:lnSpc>
                <a:spcPts val="2130"/>
              </a:lnSpc>
            </a:pPr>
            <a:r>
              <a:rPr lang="it-IT" spc="-55" dirty="0" smtClean="0">
                <a:solidFill>
                  <a:srgbClr val="595959"/>
                </a:solidFill>
                <a:latin typeface="Arial"/>
                <a:cs typeface="Arial"/>
              </a:rPr>
              <a:t>I </a:t>
            </a:r>
            <a:r>
              <a:rPr lang="it-IT" b="1" spc="-114" dirty="0" smtClean="0">
                <a:solidFill>
                  <a:srgbClr val="6D9BBA"/>
                </a:solidFill>
                <a:latin typeface="Trebuchet MS"/>
                <a:cs typeface="Trebuchet MS"/>
              </a:rPr>
              <a:t>materiali </a:t>
            </a:r>
            <a:r>
              <a:rPr lang="it-IT" b="1" spc="-100" dirty="0" smtClean="0">
                <a:solidFill>
                  <a:srgbClr val="6D9BBA"/>
                </a:solidFill>
                <a:latin typeface="Trebuchet MS"/>
                <a:cs typeface="Trebuchet MS"/>
              </a:rPr>
              <a:t>di </a:t>
            </a:r>
            <a:r>
              <a:rPr lang="it-IT" b="1" spc="-135" dirty="0" smtClean="0">
                <a:solidFill>
                  <a:srgbClr val="6D9BBA"/>
                </a:solidFill>
                <a:latin typeface="Trebuchet MS"/>
                <a:cs typeface="Trebuchet MS"/>
              </a:rPr>
              <a:t>partenza </a:t>
            </a:r>
            <a:r>
              <a:rPr lang="it-IT" b="1" spc="-100" dirty="0" smtClean="0">
                <a:solidFill>
                  <a:srgbClr val="6D9BBA"/>
                </a:solidFill>
                <a:latin typeface="Trebuchet MS"/>
                <a:cs typeface="Trebuchet MS"/>
              </a:rPr>
              <a:t>saranno </a:t>
            </a:r>
            <a:r>
              <a:rPr lang="it-IT" b="1" spc="-105" dirty="0" smtClean="0">
                <a:solidFill>
                  <a:srgbClr val="6D9BBA"/>
                </a:solidFill>
                <a:latin typeface="Trebuchet MS"/>
                <a:cs typeface="Trebuchet MS"/>
              </a:rPr>
              <a:t>predisposti dalle stesse </a:t>
            </a:r>
            <a:r>
              <a:rPr lang="it-IT" b="1" spc="-95" dirty="0" smtClean="0">
                <a:solidFill>
                  <a:srgbClr val="6D9BBA"/>
                </a:solidFill>
                <a:latin typeface="Trebuchet MS"/>
                <a:cs typeface="Trebuchet MS"/>
              </a:rPr>
              <a:t>Commissioni </a:t>
            </a:r>
            <a:r>
              <a:rPr lang="it-IT" b="1" spc="-120" dirty="0" smtClean="0">
                <a:solidFill>
                  <a:srgbClr val="6D9BBA"/>
                </a:solidFill>
                <a:latin typeface="Trebuchet MS"/>
                <a:cs typeface="Trebuchet MS"/>
              </a:rPr>
              <a:t>nei </a:t>
            </a:r>
            <a:r>
              <a:rPr lang="it-IT" b="1" spc="-100" dirty="0" smtClean="0">
                <a:solidFill>
                  <a:srgbClr val="6D9BBA"/>
                </a:solidFill>
                <a:latin typeface="Trebuchet MS"/>
                <a:cs typeface="Trebuchet MS"/>
              </a:rPr>
              <a:t>giorni </a:t>
            </a:r>
            <a:r>
              <a:rPr lang="it-IT" b="1" spc="-150" dirty="0" smtClean="0">
                <a:solidFill>
                  <a:srgbClr val="6D9BBA"/>
                </a:solidFill>
                <a:latin typeface="Trebuchet MS"/>
                <a:cs typeface="Trebuchet MS"/>
              </a:rPr>
              <a:t>che  </a:t>
            </a:r>
            <a:r>
              <a:rPr lang="it-IT" b="1" spc="-114" dirty="0" smtClean="0">
                <a:solidFill>
                  <a:srgbClr val="6D9BBA"/>
                </a:solidFill>
                <a:latin typeface="Trebuchet MS"/>
                <a:cs typeface="Trebuchet MS"/>
              </a:rPr>
              <a:t>precedono </a:t>
            </a:r>
            <a:r>
              <a:rPr lang="it-IT" b="1" spc="-150" dirty="0" smtClean="0">
                <a:solidFill>
                  <a:srgbClr val="6D9BBA"/>
                </a:solidFill>
                <a:latin typeface="Trebuchet MS"/>
                <a:cs typeface="Trebuchet MS"/>
              </a:rPr>
              <a:t>l’orale, </a:t>
            </a:r>
            <a:r>
              <a:rPr spc="-85" dirty="0" err="1" smtClean="0">
                <a:solidFill>
                  <a:srgbClr val="595959"/>
                </a:solidFill>
                <a:latin typeface="Arial"/>
                <a:cs typeface="Arial"/>
              </a:rPr>
              <a:t>sulla</a:t>
            </a:r>
            <a:r>
              <a:rPr spc="-85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pc="-140" dirty="0">
                <a:solidFill>
                  <a:srgbClr val="595959"/>
                </a:solidFill>
                <a:latin typeface="Arial"/>
                <a:cs typeface="Arial"/>
              </a:rPr>
              <a:t>base </a:t>
            </a:r>
            <a:r>
              <a:rPr spc="-60" dirty="0">
                <a:solidFill>
                  <a:srgbClr val="595959"/>
                </a:solidFill>
                <a:latin typeface="Arial"/>
                <a:cs typeface="Arial"/>
              </a:rPr>
              <a:t>del </a:t>
            </a:r>
            <a:r>
              <a:rPr b="1" spc="-105" dirty="0">
                <a:solidFill>
                  <a:srgbClr val="6D9BBA"/>
                </a:solidFill>
                <a:latin typeface="Trebuchet MS"/>
                <a:cs typeface="Trebuchet MS"/>
              </a:rPr>
              <a:t>Documento </a:t>
            </a:r>
            <a:r>
              <a:rPr b="1" spc="-110" dirty="0">
                <a:solidFill>
                  <a:srgbClr val="6D9BBA"/>
                </a:solidFill>
                <a:latin typeface="Trebuchet MS"/>
                <a:cs typeface="Trebuchet MS"/>
              </a:rPr>
              <a:t>del</a:t>
            </a:r>
            <a:r>
              <a:rPr b="1" spc="-325" dirty="0">
                <a:solidFill>
                  <a:srgbClr val="6D9BBA"/>
                </a:solidFill>
                <a:latin typeface="Trebuchet MS"/>
                <a:cs typeface="Trebuchet MS"/>
              </a:rPr>
              <a:t> </a:t>
            </a:r>
            <a:r>
              <a:rPr b="1" spc="-165" dirty="0">
                <a:solidFill>
                  <a:srgbClr val="6D9BBA"/>
                </a:solidFill>
                <a:latin typeface="Trebuchet MS"/>
                <a:cs typeface="Trebuchet MS"/>
              </a:rPr>
              <a:t>15  </a:t>
            </a:r>
            <a:r>
              <a:rPr b="1" spc="-75" dirty="0">
                <a:solidFill>
                  <a:srgbClr val="6D9BBA"/>
                </a:solidFill>
                <a:latin typeface="Trebuchet MS"/>
                <a:cs typeface="Trebuchet MS"/>
              </a:rPr>
              <a:t>maggio </a:t>
            </a:r>
            <a:r>
              <a:rPr spc="-50" dirty="0">
                <a:solidFill>
                  <a:srgbClr val="595959"/>
                </a:solidFill>
                <a:latin typeface="Arial"/>
                <a:cs typeface="Arial"/>
              </a:rPr>
              <a:t>(pari </a:t>
            </a:r>
            <a:r>
              <a:rPr spc="-70" dirty="0">
                <a:solidFill>
                  <a:srgbClr val="595959"/>
                </a:solidFill>
                <a:latin typeface="Arial"/>
                <a:cs typeface="Arial"/>
              </a:rPr>
              <a:t>al </a:t>
            </a:r>
            <a:r>
              <a:rPr spc="-65" dirty="0">
                <a:solidFill>
                  <a:srgbClr val="595959"/>
                </a:solidFill>
                <a:latin typeface="Arial"/>
                <a:cs typeface="Arial"/>
              </a:rPr>
              <a:t>numero </a:t>
            </a:r>
            <a:r>
              <a:rPr spc="-60" dirty="0">
                <a:solidFill>
                  <a:srgbClr val="595959"/>
                </a:solidFill>
                <a:latin typeface="Arial"/>
                <a:cs typeface="Arial"/>
              </a:rPr>
              <a:t>dei </a:t>
            </a:r>
            <a:r>
              <a:rPr spc="-65" dirty="0">
                <a:latin typeface="Arial" panose="020B0604020202020204" pitchFamily="34" charset="0"/>
                <a:cs typeface="Arial" panose="020B0604020202020204" pitchFamily="34" charset="0"/>
              </a:rPr>
              <a:t>candidati </a:t>
            </a:r>
            <a:r>
              <a:rPr spc="-175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spc="-4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6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pc="-6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r>
              <a:rPr lang="it-IT" spc="-60" dirty="0" smtClean="0">
                <a:latin typeface="Arial" panose="020B0604020202020204" pitchFamily="34" charset="0"/>
                <a:cs typeface="Arial" panose="020B0604020202020204" pitchFamily="34" charset="0"/>
              </a:rPr>
              <a:t> per alunni DVA e DSA le buste sono predisposte in coerenza con il piano didattico personalizzato.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217170" algn="just">
              <a:lnSpc>
                <a:spcPts val="2170"/>
              </a:lnSpc>
              <a:spcBef>
                <a:spcPts val="1005"/>
              </a:spcBef>
            </a:pPr>
            <a:r>
              <a:rPr lang="it-IT" spc="1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pc="10" dirty="0" smtClean="0"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spc="-75" dirty="0" err="1">
                <a:latin typeface="Arial" panose="020B0604020202020204" pitchFamily="34" charset="0"/>
                <a:cs typeface="Arial" panose="020B0604020202020204" pitchFamily="34" charset="0"/>
              </a:rPr>
              <a:t>candidato</a:t>
            </a:r>
            <a:r>
              <a:rPr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9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sortegg</a:t>
            </a:r>
            <a:r>
              <a:rPr lang="it-IT" spc="-9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erà</a:t>
            </a:r>
            <a:r>
              <a:rPr spc="-9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1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spc="-40" dirty="0">
                <a:latin typeface="Arial" panose="020B0604020202020204" pitchFamily="34" charset="0"/>
                <a:cs typeface="Arial" panose="020B0604020202020204" pitchFamily="34" charset="0"/>
              </a:rPr>
              <a:t>materiali </a:t>
            </a:r>
            <a:r>
              <a:rPr spc="-85" dirty="0">
                <a:latin typeface="Arial" panose="020B0604020202020204" pitchFamily="34" charset="0"/>
                <a:cs typeface="Arial" panose="020B0604020202020204" pitchFamily="34" charset="0"/>
              </a:rPr>
              <a:t>sulla </a:t>
            </a:r>
            <a:r>
              <a:rPr spc="-140" dirty="0">
                <a:latin typeface="Arial" panose="020B0604020202020204" pitchFamily="34" charset="0"/>
                <a:cs typeface="Arial" panose="020B0604020202020204" pitchFamily="34" charset="0"/>
              </a:rPr>
              <a:t>base </a:t>
            </a:r>
            <a:r>
              <a:rPr spc="-60" dirty="0">
                <a:latin typeface="Arial" panose="020B0604020202020204" pitchFamily="34" charset="0"/>
                <a:cs typeface="Arial" panose="020B0604020202020204" pitchFamily="34" charset="0"/>
              </a:rPr>
              <a:t>dei </a:t>
            </a:r>
            <a:r>
              <a:rPr spc="-55" dirty="0" err="1">
                <a:latin typeface="Arial" panose="020B0604020202020204" pitchFamily="34" charset="0"/>
                <a:cs typeface="Arial" panose="020B0604020202020204" pitchFamily="34" charset="0"/>
              </a:rPr>
              <a:t>quali</a:t>
            </a:r>
            <a:r>
              <a:rPr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pc="-75" dirty="0" smtClean="0">
                <a:latin typeface="Arial" panose="020B0604020202020204" pitchFamily="34" charset="0"/>
                <a:cs typeface="Arial" panose="020B0604020202020204" pitchFamily="34" charset="0"/>
              </a:rPr>
              <a:t>prenderà avvio </a:t>
            </a:r>
            <a:r>
              <a:rPr spc="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spc="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0" dirty="0">
                <a:latin typeface="Arial" panose="020B0604020202020204" pitchFamily="34" charset="0"/>
                <a:cs typeface="Arial" panose="020B0604020202020204" pitchFamily="34" charset="0"/>
              </a:rPr>
              <a:t>colloquio; </a:t>
            </a:r>
            <a:r>
              <a:rPr spc="-55" dirty="0">
                <a:latin typeface="Arial" panose="020B0604020202020204" pitchFamily="34" charset="0"/>
                <a:cs typeface="Arial" panose="020B0604020202020204" pitchFamily="34" charset="0"/>
              </a:rPr>
              <a:t>le  </a:t>
            </a:r>
            <a:r>
              <a:rPr spc="-50" dirty="0">
                <a:latin typeface="Arial" panose="020B0604020202020204" pitchFamily="34" charset="0"/>
                <a:cs typeface="Arial" panose="020B0604020202020204" pitchFamily="34" charset="0"/>
              </a:rPr>
              <a:t>modalità </a:t>
            </a:r>
            <a:r>
              <a:rPr spc="-30" dirty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spc="-75" dirty="0" err="1">
                <a:latin typeface="Arial" panose="020B0604020202020204" pitchFamily="34" charset="0"/>
                <a:cs typeface="Arial" panose="020B0604020202020204" pitchFamily="34" charset="0"/>
              </a:rPr>
              <a:t>sorteggio</a:t>
            </a:r>
            <a:r>
              <a:rPr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pc="-105" dirty="0" smtClean="0">
                <a:latin typeface="Arial" panose="020B0604020202020204" pitchFamily="34" charset="0"/>
                <a:cs typeface="Arial" panose="020B0604020202020204" pitchFamily="34" charset="0"/>
              </a:rPr>
              <a:t>sono</a:t>
            </a:r>
            <a:r>
              <a:rPr spc="-10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70" dirty="0">
                <a:latin typeface="Arial" panose="020B0604020202020204" pitchFamily="34" charset="0"/>
                <a:cs typeface="Arial" panose="020B0604020202020204" pitchFamily="34" charset="0"/>
              </a:rPr>
              <a:t>previste </a:t>
            </a: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pc="-4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65" dirty="0">
                <a:latin typeface="Arial" panose="020B0604020202020204" pitchFamily="34" charset="0"/>
                <a:cs typeface="Arial" panose="020B0604020202020204" pitchFamily="34" charset="0"/>
              </a:rPr>
              <a:t>modo </a:t>
            </a:r>
            <a:r>
              <a:rPr spc="-114" dirty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spc="-55" dirty="0">
                <a:latin typeface="Arial" panose="020B0604020202020204" pitchFamily="34" charset="0"/>
                <a:cs typeface="Arial" panose="020B0604020202020204" pitchFamily="34" charset="0"/>
              </a:rPr>
              <a:t>evitare </a:t>
            </a:r>
            <a:r>
              <a:rPr spc="-7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spc="-65" dirty="0">
                <a:latin typeface="Arial" panose="020B0604020202020204" pitchFamily="34" charset="0"/>
                <a:cs typeface="Arial" panose="020B0604020202020204" pitchFamily="34" charset="0"/>
              </a:rPr>
              <a:t>riproposizione </a:t>
            </a:r>
            <a:r>
              <a:rPr spc="-70" dirty="0">
                <a:latin typeface="Arial" panose="020B0604020202020204" pitchFamily="34" charset="0"/>
                <a:cs typeface="Arial" panose="020B0604020202020204" pitchFamily="34" charset="0"/>
              </a:rPr>
              <a:t>degli </a:t>
            </a:r>
            <a:r>
              <a:rPr spc="-114" dirty="0">
                <a:latin typeface="Arial" panose="020B0604020202020204" pitchFamily="34" charset="0"/>
                <a:cs typeface="Arial" panose="020B0604020202020204" pitchFamily="34" charset="0"/>
              </a:rPr>
              <a:t>stessi  </a:t>
            </a:r>
            <a:r>
              <a:rPr spc="-40" dirty="0">
                <a:latin typeface="Arial" panose="020B0604020202020204" pitchFamily="34" charset="0"/>
                <a:cs typeface="Arial" panose="020B0604020202020204" pitchFamily="34" charset="0"/>
              </a:rPr>
              <a:t>materiali </a:t>
            </a:r>
            <a:r>
              <a:rPr spc="-155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pc="-75" dirty="0">
                <a:latin typeface="Arial" panose="020B0604020202020204" pitchFamily="34" charset="0"/>
                <a:cs typeface="Arial" panose="020B0604020202020204" pitchFamily="34" charset="0"/>
              </a:rPr>
              <a:t>diversi</a:t>
            </a:r>
            <a:r>
              <a:rPr spc="-1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60" dirty="0">
                <a:latin typeface="Arial" panose="020B0604020202020204" pitchFamily="34" charset="0"/>
                <a:cs typeface="Arial" panose="020B0604020202020204" pitchFamily="34" charset="0"/>
              </a:rPr>
              <a:t>candidati.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just">
              <a:lnSpc>
                <a:spcPts val="2170"/>
              </a:lnSpc>
            </a:pPr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just">
              <a:lnSpc>
                <a:spcPts val="2170"/>
              </a:lnSpc>
            </a:pP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I materiali sono soltanto lo spunto per l’avvio della prova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, che deve svilupparsi in una più ampia e distesa trattazione di carattere pluridisciplinare che possa esplicitare al meglio il conseguimento del profilo educativo, culturale e professionale dello studente.</a:t>
            </a:r>
            <a:r>
              <a:rPr spc="-13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pc="-13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just">
              <a:lnSpc>
                <a:spcPts val="2170"/>
              </a:lnSpc>
            </a:pPr>
            <a:endParaRPr lang="it-IT" spc="-22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just">
              <a:lnSpc>
                <a:spcPts val="2170"/>
              </a:lnSpc>
            </a:pPr>
            <a:r>
              <a:rPr spc="-22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spc="-9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scelta</a:t>
            </a:r>
            <a:r>
              <a:rPr spc="-9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6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dei</a:t>
            </a:r>
            <a:r>
              <a:rPr spc="-6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4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materiali</a:t>
            </a:r>
            <a:r>
              <a:rPr spc="-4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14" dirty="0" smtClean="0">
                <a:latin typeface="Arial" panose="020B0604020202020204" pitchFamily="34" charset="0"/>
                <a:cs typeface="Arial" panose="020B0604020202020204" pitchFamily="34" charset="0"/>
              </a:rPr>
              <a:t>ha </a:t>
            </a:r>
            <a:r>
              <a:rPr spc="-2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l’obiettivo</a:t>
            </a:r>
            <a:r>
              <a:rPr spc="-2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spc="-5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favorire</a:t>
            </a:r>
            <a:r>
              <a:rPr spc="-5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7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spc="-4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trattazione</a:t>
            </a:r>
            <a:r>
              <a:rPr spc="-4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6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dei</a:t>
            </a:r>
            <a:r>
              <a:rPr spc="-6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b="1" spc="-9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nodi</a:t>
            </a:r>
            <a:r>
              <a:rPr b="1" spc="-9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2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concettuali</a:t>
            </a:r>
            <a:r>
              <a:rPr b="1" spc="-12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6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caratterizzanti</a:t>
            </a:r>
            <a:r>
              <a:rPr spc="-6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5" dirty="0" smtClean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spc="-90" dirty="0" smtClean="0">
                <a:latin typeface="Arial" panose="020B0604020202020204" pitchFamily="34" charset="0"/>
                <a:cs typeface="Arial" panose="020B0604020202020204" pitchFamily="34" charset="0"/>
              </a:rPr>
              <a:t>diverse</a:t>
            </a:r>
            <a:r>
              <a:rPr spc="-29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65" dirty="0" smtClean="0">
                <a:latin typeface="Arial" panose="020B0604020202020204" pitchFamily="34" charset="0"/>
                <a:cs typeface="Arial" panose="020B0604020202020204" pitchFamily="34" charset="0"/>
              </a:rPr>
              <a:t>discipline.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0" dirty="0"/>
              <a:t>26</a:t>
            </a:fld>
            <a:endParaRPr spc="-5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FASE</a:t>
            </a:r>
            <a:r>
              <a:rPr spc="-95" dirty="0"/>
              <a:t> </a:t>
            </a:r>
            <a:r>
              <a:rPr dirty="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36302" y="71"/>
            <a:ext cx="2355697" cy="6857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161331" y="5803102"/>
            <a:ext cx="1031240" cy="212725"/>
          </a:xfrm>
          <a:custGeom>
            <a:avLst/>
            <a:gdLst/>
            <a:ahLst/>
            <a:cxnLst/>
            <a:rect l="l" t="t" r="r" b="b"/>
            <a:pathLst>
              <a:path w="1031240" h="212725">
                <a:moveTo>
                  <a:pt x="0" y="212312"/>
                </a:moveTo>
                <a:lnTo>
                  <a:pt x="1030668" y="212312"/>
                </a:lnTo>
                <a:lnTo>
                  <a:pt x="1030668" y="0"/>
                </a:lnTo>
                <a:lnTo>
                  <a:pt x="0" y="0"/>
                </a:lnTo>
                <a:lnTo>
                  <a:pt x="0" y="212312"/>
                </a:lnTo>
                <a:close/>
              </a:path>
            </a:pathLst>
          </a:custGeom>
          <a:solidFill>
            <a:srgbClr val="83D7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213325" y="5851842"/>
            <a:ext cx="151231" cy="118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387213" y="5851842"/>
            <a:ext cx="72885" cy="1182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85892" y="5851842"/>
            <a:ext cx="82969" cy="1182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606307" y="5851843"/>
            <a:ext cx="0" cy="118745"/>
          </a:xfrm>
          <a:custGeom>
            <a:avLst/>
            <a:gdLst/>
            <a:ahLst/>
            <a:cxnLst/>
            <a:rect l="l" t="t" r="r" b="b"/>
            <a:pathLst>
              <a:path h="118745">
                <a:moveTo>
                  <a:pt x="0" y="0"/>
                </a:moveTo>
                <a:lnTo>
                  <a:pt x="0" y="118236"/>
                </a:lnTo>
              </a:path>
            </a:pathLst>
          </a:custGeom>
          <a:ln w="2132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650357" y="5851842"/>
            <a:ext cx="327088" cy="1182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176584" y="6015414"/>
            <a:ext cx="1016000" cy="631190"/>
          </a:xfrm>
          <a:custGeom>
            <a:avLst/>
            <a:gdLst/>
            <a:ahLst/>
            <a:cxnLst/>
            <a:rect l="l" t="t" r="r" b="b"/>
            <a:pathLst>
              <a:path w="1016000" h="631190">
                <a:moveTo>
                  <a:pt x="0" y="630878"/>
                </a:moveTo>
                <a:lnTo>
                  <a:pt x="1015418" y="630878"/>
                </a:lnTo>
                <a:lnTo>
                  <a:pt x="1015418" y="0"/>
                </a:lnTo>
                <a:lnTo>
                  <a:pt x="0" y="0"/>
                </a:lnTo>
                <a:lnTo>
                  <a:pt x="0" y="630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176584" y="6099446"/>
            <a:ext cx="811456" cy="4270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519335"/>
            <a:ext cx="296545" cy="149225"/>
          </a:xfrm>
          <a:custGeom>
            <a:avLst/>
            <a:gdLst/>
            <a:ahLst/>
            <a:cxnLst/>
            <a:rect l="l" t="t" r="r" b="b"/>
            <a:pathLst>
              <a:path w="296545" h="149225">
                <a:moveTo>
                  <a:pt x="0" y="149128"/>
                </a:moveTo>
                <a:lnTo>
                  <a:pt x="296332" y="149128"/>
                </a:lnTo>
                <a:lnTo>
                  <a:pt x="296332" y="0"/>
                </a:lnTo>
                <a:lnTo>
                  <a:pt x="0" y="0"/>
                </a:lnTo>
                <a:lnTo>
                  <a:pt x="0" y="149128"/>
                </a:lnTo>
                <a:close/>
              </a:path>
            </a:pathLst>
          </a:custGeom>
          <a:solidFill>
            <a:srgbClr val="59B6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22152" y="1153262"/>
            <a:ext cx="8853805" cy="282130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ct val="89900"/>
              </a:lnSpc>
              <a:spcBef>
                <a:spcPts val="390"/>
              </a:spcBef>
            </a:pPr>
            <a:r>
              <a:rPr sz="2400" i="1" spc="-135" dirty="0">
                <a:solidFill>
                  <a:srgbClr val="595959"/>
                </a:solidFill>
                <a:latin typeface="Trebuchet MS"/>
                <a:cs typeface="Trebuchet MS"/>
              </a:rPr>
              <a:t>Particolare </a:t>
            </a:r>
            <a:r>
              <a:rPr sz="2400" i="1" spc="-140" dirty="0">
                <a:solidFill>
                  <a:srgbClr val="595959"/>
                </a:solidFill>
                <a:latin typeface="Trebuchet MS"/>
                <a:cs typeface="Trebuchet MS"/>
              </a:rPr>
              <a:t>attenzione </a:t>
            </a:r>
            <a:r>
              <a:rPr sz="2400" i="1" spc="-114" dirty="0">
                <a:solidFill>
                  <a:srgbClr val="595959"/>
                </a:solidFill>
                <a:latin typeface="Trebuchet MS"/>
                <a:cs typeface="Trebuchet MS"/>
              </a:rPr>
              <a:t>si </a:t>
            </a:r>
            <a:r>
              <a:rPr sz="2400" i="1" spc="-95" dirty="0">
                <a:solidFill>
                  <a:srgbClr val="595959"/>
                </a:solidFill>
                <a:latin typeface="Trebuchet MS"/>
                <a:cs typeface="Trebuchet MS"/>
              </a:rPr>
              <a:t>dovrà </a:t>
            </a:r>
            <a:r>
              <a:rPr sz="2400" i="1" spc="-110" dirty="0">
                <a:solidFill>
                  <a:srgbClr val="595959"/>
                </a:solidFill>
                <a:latin typeface="Trebuchet MS"/>
                <a:cs typeface="Trebuchet MS"/>
              </a:rPr>
              <a:t>dunque </a:t>
            </a:r>
            <a:r>
              <a:rPr sz="2400" i="1" spc="-135" dirty="0">
                <a:solidFill>
                  <a:srgbClr val="595959"/>
                </a:solidFill>
                <a:latin typeface="Trebuchet MS"/>
                <a:cs typeface="Trebuchet MS"/>
              </a:rPr>
              <a:t>porre </a:t>
            </a:r>
            <a:r>
              <a:rPr sz="2400" i="1" spc="-125" dirty="0">
                <a:solidFill>
                  <a:srgbClr val="595959"/>
                </a:solidFill>
                <a:latin typeface="Trebuchet MS"/>
                <a:cs typeface="Trebuchet MS"/>
              </a:rPr>
              <a:t>alla compilazione </a:t>
            </a:r>
            <a:r>
              <a:rPr sz="2400" i="1" spc="-155" dirty="0">
                <a:solidFill>
                  <a:srgbClr val="595959"/>
                </a:solidFill>
                <a:latin typeface="Trebuchet MS"/>
                <a:cs typeface="Trebuchet MS"/>
              </a:rPr>
              <a:t>del  </a:t>
            </a:r>
            <a:r>
              <a:rPr sz="2400" b="1" i="1" spc="-120" dirty="0">
                <a:solidFill>
                  <a:srgbClr val="6D9BBA"/>
                </a:solidFill>
                <a:latin typeface="Trebuchet MS"/>
                <a:cs typeface="Trebuchet MS"/>
              </a:rPr>
              <a:t>Documento</a:t>
            </a:r>
            <a:r>
              <a:rPr sz="2400" b="1" i="1" spc="-195" dirty="0">
                <a:solidFill>
                  <a:srgbClr val="6D9BBA"/>
                </a:solidFill>
                <a:latin typeface="Trebuchet MS"/>
                <a:cs typeface="Trebuchet MS"/>
              </a:rPr>
              <a:t> </a:t>
            </a:r>
            <a:r>
              <a:rPr sz="2400" b="1" i="1" spc="-165" dirty="0">
                <a:solidFill>
                  <a:srgbClr val="6D9BBA"/>
                </a:solidFill>
                <a:latin typeface="Trebuchet MS"/>
                <a:cs typeface="Trebuchet MS"/>
              </a:rPr>
              <a:t>del</a:t>
            </a:r>
            <a:r>
              <a:rPr sz="2400" b="1" i="1" spc="-190" dirty="0">
                <a:solidFill>
                  <a:srgbClr val="6D9BBA"/>
                </a:solidFill>
                <a:latin typeface="Trebuchet MS"/>
                <a:cs typeface="Trebuchet MS"/>
              </a:rPr>
              <a:t> </a:t>
            </a:r>
            <a:r>
              <a:rPr sz="2400" b="1" i="1" spc="-195" dirty="0">
                <a:solidFill>
                  <a:srgbClr val="6D9BBA"/>
                </a:solidFill>
                <a:latin typeface="Trebuchet MS"/>
                <a:cs typeface="Trebuchet MS"/>
              </a:rPr>
              <a:t>15</a:t>
            </a:r>
            <a:r>
              <a:rPr sz="2400" b="1" i="1" spc="-190" dirty="0">
                <a:solidFill>
                  <a:srgbClr val="6D9BBA"/>
                </a:solidFill>
                <a:latin typeface="Trebuchet MS"/>
                <a:cs typeface="Trebuchet MS"/>
              </a:rPr>
              <a:t> </a:t>
            </a:r>
            <a:r>
              <a:rPr sz="2400" b="1" i="1" spc="-125" dirty="0">
                <a:solidFill>
                  <a:srgbClr val="6D9BBA"/>
                </a:solidFill>
                <a:latin typeface="Trebuchet MS"/>
                <a:cs typeface="Trebuchet MS"/>
              </a:rPr>
              <a:t>maggio</a:t>
            </a:r>
            <a:r>
              <a:rPr sz="2400" i="1" spc="-125" dirty="0">
                <a:solidFill>
                  <a:srgbClr val="595959"/>
                </a:solidFill>
                <a:latin typeface="Trebuchet MS"/>
                <a:cs typeface="Trebuchet MS"/>
              </a:rPr>
              <a:t>,</a:t>
            </a:r>
            <a:r>
              <a:rPr sz="2400" i="1" spc="-18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400" i="1" spc="-120" dirty="0">
                <a:solidFill>
                  <a:srgbClr val="595959"/>
                </a:solidFill>
                <a:latin typeface="Trebuchet MS"/>
                <a:cs typeface="Trebuchet MS"/>
              </a:rPr>
              <a:t>che</a:t>
            </a:r>
            <a:r>
              <a:rPr sz="2400" i="1" spc="-18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400" i="1" spc="-135" dirty="0">
                <a:solidFill>
                  <a:srgbClr val="595959"/>
                </a:solidFill>
                <a:latin typeface="Trebuchet MS"/>
                <a:cs typeface="Trebuchet MS"/>
              </a:rPr>
              <a:t>informerà</a:t>
            </a:r>
            <a:r>
              <a:rPr sz="2400" i="1" spc="-18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400" i="1" spc="-125" dirty="0">
                <a:solidFill>
                  <a:srgbClr val="595959"/>
                </a:solidFill>
                <a:latin typeface="Trebuchet MS"/>
                <a:cs typeface="Trebuchet MS"/>
              </a:rPr>
              <a:t>la</a:t>
            </a:r>
            <a:r>
              <a:rPr sz="2400" i="1" spc="-19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400" i="1" spc="-105" dirty="0">
                <a:solidFill>
                  <a:srgbClr val="595959"/>
                </a:solidFill>
                <a:latin typeface="Trebuchet MS"/>
                <a:cs typeface="Trebuchet MS"/>
              </a:rPr>
              <a:t>Commissione</a:t>
            </a:r>
            <a:r>
              <a:rPr sz="2400" i="1" spc="-18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400" i="1" spc="-110" dirty="0">
                <a:solidFill>
                  <a:srgbClr val="595959"/>
                </a:solidFill>
                <a:latin typeface="Trebuchet MS"/>
                <a:cs typeface="Trebuchet MS"/>
              </a:rPr>
              <a:t>sui</a:t>
            </a:r>
            <a:r>
              <a:rPr sz="2400" i="1" spc="-19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400" i="1" spc="-140" dirty="0">
                <a:solidFill>
                  <a:srgbClr val="595959"/>
                </a:solidFill>
                <a:latin typeface="Trebuchet MS"/>
                <a:cs typeface="Trebuchet MS"/>
              </a:rPr>
              <a:t>metodi</a:t>
            </a:r>
            <a:r>
              <a:rPr sz="2400" i="1" spc="-19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400" i="1" spc="-145" dirty="0">
                <a:solidFill>
                  <a:srgbClr val="595959"/>
                </a:solidFill>
                <a:latin typeface="Trebuchet MS"/>
                <a:cs typeface="Trebuchet MS"/>
              </a:rPr>
              <a:t>di  </a:t>
            </a:r>
            <a:r>
              <a:rPr sz="2400" i="1" spc="-110" dirty="0">
                <a:solidFill>
                  <a:srgbClr val="595959"/>
                </a:solidFill>
                <a:latin typeface="Trebuchet MS"/>
                <a:cs typeface="Trebuchet MS"/>
              </a:rPr>
              <a:t>lavoro </a:t>
            </a:r>
            <a:r>
              <a:rPr sz="2400" i="1" spc="-155" dirty="0">
                <a:solidFill>
                  <a:srgbClr val="595959"/>
                </a:solidFill>
                <a:latin typeface="Trebuchet MS"/>
                <a:cs typeface="Trebuchet MS"/>
              </a:rPr>
              <a:t>del </a:t>
            </a:r>
            <a:r>
              <a:rPr sz="2400" i="1" spc="-110" dirty="0">
                <a:solidFill>
                  <a:srgbClr val="595959"/>
                </a:solidFill>
                <a:latin typeface="Trebuchet MS"/>
                <a:cs typeface="Trebuchet MS"/>
              </a:rPr>
              <a:t>Consiglio </a:t>
            </a:r>
            <a:r>
              <a:rPr sz="2400" i="1" spc="-145" dirty="0">
                <a:solidFill>
                  <a:srgbClr val="595959"/>
                </a:solidFill>
                <a:latin typeface="Trebuchet MS"/>
                <a:cs typeface="Trebuchet MS"/>
              </a:rPr>
              <a:t>di </a:t>
            </a:r>
            <a:r>
              <a:rPr sz="2400" i="1" spc="-95" dirty="0">
                <a:solidFill>
                  <a:srgbClr val="595959"/>
                </a:solidFill>
                <a:latin typeface="Trebuchet MS"/>
                <a:cs typeface="Trebuchet MS"/>
              </a:rPr>
              <a:t>classe </a:t>
            </a:r>
            <a:r>
              <a:rPr sz="2400" i="1" spc="-145" dirty="0">
                <a:solidFill>
                  <a:srgbClr val="595959"/>
                </a:solidFill>
                <a:latin typeface="Trebuchet MS"/>
                <a:cs typeface="Trebuchet MS"/>
              </a:rPr>
              <a:t>e </a:t>
            </a:r>
            <a:r>
              <a:rPr sz="2400" i="1" spc="-150" dirty="0">
                <a:solidFill>
                  <a:srgbClr val="595959"/>
                </a:solidFill>
                <a:latin typeface="Trebuchet MS"/>
                <a:cs typeface="Trebuchet MS"/>
              </a:rPr>
              <a:t>sulle </a:t>
            </a:r>
            <a:r>
              <a:rPr sz="2400" i="1" spc="-140" dirty="0">
                <a:solidFill>
                  <a:srgbClr val="595959"/>
                </a:solidFill>
                <a:latin typeface="Trebuchet MS"/>
                <a:cs typeface="Trebuchet MS"/>
              </a:rPr>
              <a:t>tematiche </a:t>
            </a:r>
            <a:r>
              <a:rPr sz="2400" i="1" spc="-130" dirty="0">
                <a:solidFill>
                  <a:srgbClr val="595959"/>
                </a:solidFill>
                <a:latin typeface="Trebuchet MS"/>
                <a:cs typeface="Trebuchet MS"/>
              </a:rPr>
              <a:t>significative </a:t>
            </a:r>
            <a:r>
              <a:rPr sz="2400" i="1" spc="-150" dirty="0">
                <a:solidFill>
                  <a:srgbClr val="595959"/>
                </a:solidFill>
                <a:latin typeface="Trebuchet MS"/>
                <a:cs typeface="Trebuchet MS"/>
              </a:rPr>
              <a:t>affrontate  </a:t>
            </a:r>
            <a:r>
              <a:rPr sz="2400" i="1" spc="-105" dirty="0">
                <a:solidFill>
                  <a:srgbClr val="595959"/>
                </a:solidFill>
                <a:latin typeface="Trebuchet MS"/>
                <a:cs typeface="Trebuchet MS"/>
              </a:rPr>
              <a:t>dagli</a:t>
            </a:r>
            <a:r>
              <a:rPr sz="2400" i="1" spc="-19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400" i="1" spc="-175" dirty="0">
                <a:solidFill>
                  <a:srgbClr val="595959"/>
                </a:solidFill>
                <a:latin typeface="Trebuchet MS"/>
                <a:cs typeface="Trebuchet MS"/>
              </a:rPr>
              <a:t>allievi.</a:t>
            </a:r>
            <a:endParaRPr sz="2400">
              <a:latin typeface="Trebuchet MS"/>
              <a:cs typeface="Trebuchet MS"/>
            </a:endParaRPr>
          </a:p>
          <a:p>
            <a:pPr marL="12700" marR="623570">
              <a:lnSpc>
                <a:spcPct val="89900"/>
              </a:lnSpc>
              <a:spcBef>
                <a:spcPts val="1010"/>
              </a:spcBef>
            </a:pPr>
            <a:r>
              <a:rPr sz="2400" i="1" spc="-145" dirty="0">
                <a:solidFill>
                  <a:srgbClr val="595959"/>
                </a:solidFill>
                <a:latin typeface="Trebuchet MS"/>
                <a:cs typeface="Trebuchet MS"/>
              </a:rPr>
              <a:t>Il </a:t>
            </a:r>
            <a:r>
              <a:rPr sz="2400" i="1" spc="-125" dirty="0">
                <a:solidFill>
                  <a:srgbClr val="595959"/>
                </a:solidFill>
                <a:latin typeface="Trebuchet MS"/>
                <a:cs typeface="Trebuchet MS"/>
              </a:rPr>
              <a:t>colloquio vuole </a:t>
            </a:r>
            <a:r>
              <a:rPr sz="2400" i="1" spc="-150" dirty="0">
                <a:solidFill>
                  <a:srgbClr val="595959"/>
                </a:solidFill>
                <a:latin typeface="Trebuchet MS"/>
                <a:cs typeface="Trebuchet MS"/>
              </a:rPr>
              <a:t>verificare </a:t>
            </a:r>
            <a:r>
              <a:rPr sz="2400" i="1" spc="-135" dirty="0">
                <a:solidFill>
                  <a:srgbClr val="595959"/>
                </a:solidFill>
                <a:latin typeface="Trebuchet MS"/>
                <a:cs typeface="Trebuchet MS"/>
              </a:rPr>
              <a:t>soprattutto </a:t>
            </a:r>
            <a:r>
              <a:rPr sz="2400" i="1" spc="-125" dirty="0">
                <a:solidFill>
                  <a:srgbClr val="595959"/>
                </a:solidFill>
                <a:latin typeface="Trebuchet MS"/>
                <a:cs typeface="Trebuchet MS"/>
              </a:rPr>
              <a:t>la </a:t>
            </a:r>
            <a:r>
              <a:rPr sz="2400" i="1" spc="-110" dirty="0">
                <a:solidFill>
                  <a:srgbClr val="595959"/>
                </a:solidFill>
                <a:latin typeface="Trebuchet MS"/>
                <a:cs typeface="Trebuchet MS"/>
              </a:rPr>
              <a:t>capacità </a:t>
            </a:r>
            <a:r>
              <a:rPr sz="2400" i="1" spc="-130" dirty="0">
                <a:solidFill>
                  <a:srgbClr val="595959"/>
                </a:solidFill>
                <a:latin typeface="Trebuchet MS"/>
                <a:cs typeface="Trebuchet MS"/>
              </a:rPr>
              <a:t>dell'allievo </a:t>
            </a:r>
            <a:r>
              <a:rPr sz="2400" i="1" spc="-145" dirty="0">
                <a:solidFill>
                  <a:srgbClr val="595959"/>
                </a:solidFill>
                <a:latin typeface="Trebuchet MS"/>
                <a:cs typeface="Trebuchet MS"/>
              </a:rPr>
              <a:t>di  </a:t>
            </a:r>
            <a:r>
              <a:rPr sz="2400" i="1" spc="-95" dirty="0">
                <a:solidFill>
                  <a:srgbClr val="595959"/>
                </a:solidFill>
                <a:latin typeface="Trebuchet MS"/>
                <a:cs typeface="Trebuchet MS"/>
              </a:rPr>
              <a:t>ragionare </a:t>
            </a:r>
            <a:r>
              <a:rPr sz="2400" i="1" spc="-145" dirty="0">
                <a:solidFill>
                  <a:srgbClr val="595959"/>
                </a:solidFill>
                <a:latin typeface="Trebuchet MS"/>
                <a:cs typeface="Trebuchet MS"/>
              </a:rPr>
              <a:t>e </a:t>
            </a:r>
            <a:r>
              <a:rPr sz="2400" i="1" spc="-130" dirty="0">
                <a:solidFill>
                  <a:srgbClr val="595959"/>
                </a:solidFill>
                <a:latin typeface="Trebuchet MS"/>
                <a:cs typeface="Trebuchet MS"/>
              </a:rPr>
              <a:t>valutare </a:t>
            </a:r>
            <a:r>
              <a:rPr sz="2400" i="1" spc="-85" dirty="0">
                <a:solidFill>
                  <a:srgbClr val="595959"/>
                </a:solidFill>
                <a:latin typeface="Trebuchet MS"/>
                <a:cs typeface="Trebuchet MS"/>
              </a:rPr>
              <a:t>con </a:t>
            </a:r>
            <a:r>
              <a:rPr sz="2400" i="1" spc="-125" dirty="0">
                <a:solidFill>
                  <a:srgbClr val="595959"/>
                </a:solidFill>
                <a:latin typeface="Trebuchet MS"/>
                <a:cs typeface="Trebuchet MS"/>
              </a:rPr>
              <a:t>consapevolezza, </a:t>
            </a:r>
            <a:r>
              <a:rPr sz="2400" i="1" spc="-150" dirty="0">
                <a:solidFill>
                  <a:srgbClr val="595959"/>
                </a:solidFill>
                <a:latin typeface="Trebuchet MS"/>
                <a:cs typeface="Trebuchet MS"/>
              </a:rPr>
              <a:t>utilizzando </a:t>
            </a:r>
            <a:r>
              <a:rPr sz="2400" i="1" spc="-185" dirty="0">
                <a:solidFill>
                  <a:srgbClr val="595959"/>
                </a:solidFill>
                <a:latin typeface="Trebuchet MS"/>
                <a:cs typeface="Trebuchet MS"/>
              </a:rPr>
              <a:t>le </a:t>
            </a:r>
            <a:r>
              <a:rPr sz="2400" i="1" spc="-135" dirty="0">
                <a:solidFill>
                  <a:srgbClr val="595959"/>
                </a:solidFill>
                <a:latin typeface="Trebuchet MS"/>
                <a:cs typeface="Trebuchet MS"/>
              </a:rPr>
              <a:t>proprie  </a:t>
            </a:r>
            <a:r>
              <a:rPr sz="2400" i="1" spc="-125" dirty="0">
                <a:solidFill>
                  <a:srgbClr val="595959"/>
                </a:solidFill>
                <a:latin typeface="Trebuchet MS"/>
                <a:cs typeface="Trebuchet MS"/>
              </a:rPr>
              <a:t>conoscenze,</a:t>
            </a:r>
            <a:r>
              <a:rPr sz="2400" i="1" spc="-18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400" i="1" spc="-85" dirty="0">
                <a:solidFill>
                  <a:srgbClr val="595959"/>
                </a:solidFill>
                <a:latin typeface="Trebuchet MS"/>
                <a:cs typeface="Trebuchet MS"/>
              </a:rPr>
              <a:t>con</a:t>
            </a:r>
            <a:r>
              <a:rPr sz="2400" i="1" spc="-17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400" i="1" spc="-145" dirty="0">
                <a:solidFill>
                  <a:srgbClr val="595959"/>
                </a:solidFill>
                <a:latin typeface="Trebuchet MS"/>
                <a:cs typeface="Trebuchet MS"/>
              </a:rPr>
              <a:t>spirito</a:t>
            </a:r>
            <a:r>
              <a:rPr sz="2400" i="1" spc="-17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400" i="1" spc="-155" dirty="0">
                <a:solidFill>
                  <a:srgbClr val="595959"/>
                </a:solidFill>
                <a:latin typeface="Trebuchet MS"/>
                <a:cs typeface="Trebuchet MS"/>
              </a:rPr>
              <a:t>critico</a:t>
            </a:r>
            <a:r>
              <a:rPr sz="2400" i="1" spc="-17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400" i="1" spc="-70" dirty="0">
                <a:solidFill>
                  <a:srgbClr val="595959"/>
                </a:solidFill>
                <a:latin typeface="Trebuchet MS"/>
                <a:cs typeface="Trebuchet MS"/>
              </a:rPr>
              <a:t>su</a:t>
            </a:r>
            <a:r>
              <a:rPr sz="2400" i="1" spc="-18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400" i="1" spc="-165" dirty="0">
                <a:solidFill>
                  <a:srgbClr val="595959"/>
                </a:solidFill>
                <a:latin typeface="Trebuchet MS"/>
                <a:cs typeface="Trebuchet MS"/>
              </a:rPr>
              <a:t>temi</a:t>
            </a:r>
            <a:r>
              <a:rPr sz="2400" i="1" spc="-18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400" i="1" spc="-60" dirty="0">
                <a:solidFill>
                  <a:srgbClr val="595959"/>
                </a:solidFill>
                <a:latin typeface="Trebuchet MS"/>
                <a:cs typeface="Trebuchet MS"/>
              </a:rPr>
              <a:t>o</a:t>
            </a:r>
            <a:r>
              <a:rPr sz="2400" i="1" spc="-17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400" i="1" spc="-135" dirty="0">
                <a:solidFill>
                  <a:srgbClr val="595959"/>
                </a:solidFill>
                <a:latin typeface="Trebuchet MS"/>
                <a:cs typeface="Trebuchet MS"/>
              </a:rPr>
              <a:t>progetti</a:t>
            </a:r>
            <a:r>
              <a:rPr sz="2400" i="1" spc="-18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400" i="1" spc="-150" dirty="0">
                <a:solidFill>
                  <a:srgbClr val="595959"/>
                </a:solidFill>
                <a:latin typeface="Trebuchet MS"/>
                <a:cs typeface="Trebuchet MS"/>
              </a:rPr>
              <a:t>affrontati</a:t>
            </a:r>
            <a:r>
              <a:rPr sz="2400" i="1" spc="-18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400" i="1" spc="-130" dirty="0">
                <a:solidFill>
                  <a:srgbClr val="595959"/>
                </a:solidFill>
                <a:latin typeface="Trebuchet MS"/>
                <a:cs typeface="Trebuchet MS"/>
              </a:rPr>
              <a:t>durante  </a:t>
            </a:r>
            <a:r>
              <a:rPr sz="2400" i="1" spc="-55" dirty="0">
                <a:solidFill>
                  <a:srgbClr val="595959"/>
                </a:solidFill>
                <a:latin typeface="Trebuchet MS"/>
                <a:cs typeface="Trebuchet MS"/>
              </a:rPr>
              <a:t>l'anno</a:t>
            </a:r>
            <a:r>
              <a:rPr sz="2400" i="1" spc="-19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400" i="1" spc="-125" dirty="0">
                <a:solidFill>
                  <a:srgbClr val="595959"/>
                </a:solidFill>
                <a:latin typeface="Trebuchet MS"/>
                <a:cs typeface="Trebuchet MS"/>
              </a:rPr>
              <a:t>scolastico.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18519" y="4301566"/>
            <a:ext cx="9021445" cy="0"/>
          </a:xfrm>
          <a:custGeom>
            <a:avLst/>
            <a:gdLst/>
            <a:ahLst/>
            <a:cxnLst/>
            <a:rect l="l" t="t" r="r" b="b"/>
            <a:pathLst>
              <a:path w="9021445">
                <a:moveTo>
                  <a:pt x="0" y="0"/>
                </a:moveTo>
                <a:lnTo>
                  <a:pt x="9021425" y="1"/>
                </a:lnTo>
              </a:path>
            </a:pathLst>
          </a:custGeom>
          <a:ln w="12700">
            <a:solidFill>
              <a:srgbClr val="69C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8519" y="6296298"/>
            <a:ext cx="9021445" cy="0"/>
          </a:xfrm>
          <a:custGeom>
            <a:avLst/>
            <a:gdLst/>
            <a:ahLst/>
            <a:cxnLst/>
            <a:rect l="l" t="t" r="r" b="b"/>
            <a:pathLst>
              <a:path w="9021445">
                <a:moveTo>
                  <a:pt x="0" y="0"/>
                </a:moveTo>
                <a:lnTo>
                  <a:pt x="9021425" y="1"/>
                </a:lnTo>
              </a:path>
            </a:pathLst>
          </a:custGeom>
          <a:ln w="12700">
            <a:solidFill>
              <a:srgbClr val="69C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0" dirty="0"/>
              <a:t>27</a:t>
            </a:fld>
            <a:endParaRPr spc="-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36302" y="71"/>
            <a:ext cx="2355697" cy="6857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161331" y="5803102"/>
            <a:ext cx="1031240" cy="212725"/>
          </a:xfrm>
          <a:custGeom>
            <a:avLst/>
            <a:gdLst/>
            <a:ahLst/>
            <a:cxnLst/>
            <a:rect l="l" t="t" r="r" b="b"/>
            <a:pathLst>
              <a:path w="1031240" h="212725">
                <a:moveTo>
                  <a:pt x="0" y="212312"/>
                </a:moveTo>
                <a:lnTo>
                  <a:pt x="1030668" y="212312"/>
                </a:lnTo>
                <a:lnTo>
                  <a:pt x="1030668" y="0"/>
                </a:lnTo>
                <a:lnTo>
                  <a:pt x="0" y="0"/>
                </a:lnTo>
                <a:lnTo>
                  <a:pt x="0" y="212312"/>
                </a:lnTo>
                <a:close/>
              </a:path>
            </a:pathLst>
          </a:custGeom>
          <a:solidFill>
            <a:srgbClr val="83D7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213325" y="5851842"/>
            <a:ext cx="151231" cy="118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387213" y="5851842"/>
            <a:ext cx="72885" cy="1182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85892" y="5851842"/>
            <a:ext cx="82969" cy="1182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606307" y="5851843"/>
            <a:ext cx="0" cy="118745"/>
          </a:xfrm>
          <a:custGeom>
            <a:avLst/>
            <a:gdLst/>
            <a:ahLst/>
            <a:cxnLst/>
            <a:rect l="l" t="t" r="r" b="b"/>
            <a:pathLst>
              <a:path h="118745">
                <a:moveTo>
                  <a:pt x="0" y="0"/>
                </a:moveTo>
                <a:lnTo>
                  <a:pt x="0" y="118236"/>
                </a:lnTo>
              </a:path>
            </a:pathLst>
          </a:custGeom>
          <a:ln w="2132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650357" y="5851842"/>
            <a:ext cx="327088" cy="1182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176584" y="6015414"/>
            <a:ext cx="1016000" cy="631190"/>
          </a:xfrm>
          <a:custGeom>
            <a:avLst/>
            <a:gdLst/>
            <a:ahLst/>
            <a:cxnLst/>
            <a:rect l="l" t="t" r="r" b="b"/>
            <a:pathLst>
              <a:path w="1016000" h="631190">
                <a:moveTo>
                  <a:pt x="0" y="630878"/>
                </a:moveTo>
                <a:lnTo>
                  <a:pt x="1015418" y="630878"/>
                </a:lnTo>
                <a:lnTo>
                  <a:pt x="1015418" y="0"/>
                </a:lnTo>
                <a:lnTo>
                  <a:pt x="0" y="0"/>
                </a:lnTo>
                <a:lnTo>
                  <a:pt x="0" y="630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176584" y="6099446"/>
            <a:ext cx="811456" cy="4270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519335"/>
            <a:ext cx="296545" cy="149225"/>
          </a:xfrm>
          <a:custGeom>
            <a:avLst/>
            <a:gdLst/>
            <a:ahLst/>
            <a:cxnLst/>
            <a:rect l="l" t="t" r="r" b="b"/>
            <a:pathLst>
              <a:path w="296545" h="149225">
                <a:moveTo>
                  <a:pt x="0" y="149128"/>
                </a:moveTo>
                <a:lnTo>
                  <a:pt x="296332" y="149128"/>
                </a:lnTo>
                <a:lnTo>
                  <a:pt x="296332" y="0"/>
                </a:lnTo>
                <a:lnTo>
                  <a:pt x="0" y="0"/>
                </a:lnTo>
                <a:lnTo>
                  <a:pt x="0" y="149128"/>
                </a:lnTo>
                <a:close/>
              </a:path>
            </a:pathLst>
          </a:custGeom>
          <a:solidFill>
            <a:srgbClr val="59B6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22152" y="1227214"/>
            <a:ext cx="9224010" cy="3405504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>
              <a:lnSpc>
                <a:spcPct val="89700"/>
              </a:lnSpc>
              <a:spcBef>
                <a:spcPts val="395"/>
              </a:spcBef>
              <a:tabLst>
                <a:tab pos="4262120" algn="l"/>
              </a:tabLst>
            </a:pPr>
            <a:r>
              <a:rPr sz="2400" spc="-145" dirty="0">
                <a:solidFill>
                  <a:srgbClr val="595959"/>
                </a:solidFill>
                <a:latin typeface="Arial"/>
                <a:cs typeface="Arial"/>
              </a:rPr>
              <a:t>Esposizione, </a:t>
            </a:r>
            <a:r>
              <a:rPr sz="2400" spc="-75" dirty="0">
                <a:solidFill>
                  <a:srgbClr val="595959"/>
                </a:solidFill>
                <a:latin typeface="Arial"/>
                <a:cs typeface="Arial"/>
              </a:rPr>
              <a:t>mediante </a:t>
            </a:r>
            <a:r>
              <a:rPr sz="2400" spc="-114" dirty="0">
                <a:solidFill>
                  <a:srgbClr val="595959"/>
                </a:solidFill>
                <a:latin typeface="Arial"/>
                <a:cs typeface="Arial"/>
              </a:rPr>
              <a:t>una </a:t>
            </a:r>
            <a:r>
              <a:rPr sz="2400" spc="-100" dirty="0">
                <a:solidFill>
                  <a:srgbClr val="595959"/>
                </a:solidFill>
                <a:latin typeface="Arial"/>
                <a:cs typeface="Arial"/>
              </a:rPr>
              <a:t>breve </a:t>
            </a:r>
            <a:r>
              <a:rPr sz="2400" spc="-95" dirty="0">
                <a:solidFill>
                  <a:srgbClr val="595959"/>
                </a:solidFill>
                <a:latin typeface="Arial"/>
                <a:cs typeface="Arial"/>
              </a:rPr>
              <a:t>relazione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e/o </a:t>
            </a:r>
            <a:r>
              <a:rPr sz="2400" spc="-75" dirty="0">
                <a:solidFill>
                  <a:srgbClr val="595959"/>
                </a:solidFill>
                <a:latin typeface="Arial"/>
                <a:cs typeface="Arial"/>
              </a:rPr>
              <a:t>un elaborato</a:t>
            </a:r>
            <a:r>
              <a:rPr sz="2400" spc="-3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595959"/>
                </a:solidFill>
                <a:latin typeface="Arial"/>
                <a:cs typeface="Arial"/>
              </a:rPr>
              <a:t>multimediale,  </a:t>
            </a:r>
            <a:r>
              <a:rPr sz="2400" spc="-70" dirty="0">
                <a:solidFill>
                  <a:srgbClr val="595959"/>
                </a:solidFill>
                <a:latin typeface="Arial"/>
                <a:cs typeface="Arial"/>
              </a:rPr>
              <a:t>delle </a:t>
            </a:r>
            <a:r>
              <a:rPr sz="2400" b="1" spc="-170" dirty="0">
                <a:solidFill>
                  <a:srgbClr val="6D9BBA"/>
                </a:solidFill>
                <a:latin typeface="Trebuchet MS"/>
                <a:cs typeface="Trebuchet MS"/>
              </a:rPr>
              <a:t>esperienze </a:t>
            </a:r>
            <a:r>
              <a:rPr sz="2400" b="1" spc="-130" dirty="0">
                <a:solidFill>
                  <a:srgbClr val="6D9BBA"/>
                </a:solidFill>
                <a:latin typeface="Trebuchet MS"/>
                <a:cs typeface="Trebuchet MS"/>
              </a:rPr>
              <a:t>svolte </a:t>
            </a:r>
            <a:r>
              <a:rPr sz="2400" b="1" spc="-150" dirty="0">
                <a:solidFill>
                  <a:srgbClr val="6D9BBA"/>
                </a:solidFill>
                <a:latin typeface="Trebuchet MS"/>
                <a:cs typeface="Trebuchet MS"/>
              </a:rPr>
              <a:t>nell’ambito </a:t>
            </a:r>
            <a:r>
              <a:rPr sz="2400" b="1" spc="-140" dirty="0">
                <a:solidFill>
                  <a:srgbClr val="6D9BBA"/>
                </a:solidFill>
                <a:latin typeface="Trebuchet MS"/>
                <a:cs typeface="Trebuchet MS"/>
              </a:rPr>
              <a:t>dei </a:t>
            </a:r>
            <a:r>
              <a:rPr sz="2400" b="1" spc="-155" dirty="0">
                <a:solidFill>
                  <a:srgbClr val="6D9BBA"/>
                </a:solidFill>
                <a:latin typeface="Trebuchet MS"/>
                <a:cs typeface="Trebuchet MS"/>
              </a:rPr>
              <a:t>percorsi per </a:t>
            </a:r>
            <a:r>
              <a:rPr sz="2400" b="1" spc="-150" dirty="0">
                <a:solidFill>
                  <a:srgbClr val="6D9BBA"/>
                </a:solidFill>
                <a:latin typeface="Trebuchet MS"/>
                <a:cs typeface="Trebuchet MS"/>
              </a:rPr>
              <a:t>le </a:t>
            </a:r>
            <a:r>
              <a:rPr sz="2400" b="1" spc="-175" dirty="0">
                <a:solidFill>
                  <a:srgbClr val="6D9BBA"/>
                </a:solidFill>
                <a:latin typeface="Trebuchet MS"/>
                <a:cs typeface="Trebuchet MS"/>
              </a:rPr>
              <a:t>competenze  </a:t>
            </a:r>
            <a:r>
              <a:rPr sz="2400" b="1" spc="-135" dirty="0">
                <a:solidFill>
                  <a:srgbClr val="6D9BBA"/>
                </a:solidFill>
                <a:latin typeface="Trebuchet MS"/>
                <a:cs typeface="Trebuchet MS"/>
              </a:rPr>
              <a:t>trasversali </a:t>
            </a:r>
            <a:r>
              <a:rPr sz="2400" b="1" spc="-175" dirty="0">
                <a:solidFill>
                  <a:srgbClr val="6D9BBA"/>
                </a:solidFill>
                <a:latin typeface="Trebuchet MS"/>
                <a:cs typeface="Trebuchet MS"/>
              </a:rPr>
              <a:t>e</a:t>
            </a:r>
            <a:r>
              <a:rPr sz="2400" b="1" spc="-235" dirty="0">
                <a:solidFill>
                  <a:srgbClr val="6D9BBA"/>
                </a:solidFill>
                <a:latin typeface="Trebuchet MS"/>
                <a:cs typeface="Trebuchet MS"/>
              </a:rPr>
              <a:t> </a:t>
            </a:r>
            <a:r>
              <a:rPr sz="2400" b="1" spc="-155" dirty="0">
                <a:solidFill>
                  <a:srgbClr val="6D9BBA"/>
                </a:solidFill>
                <a:latin typeface="Trebuchet MS"/>
                <a:cs typeface="Trebuchet MS"/>
              </a:rPr>
              <a:t>per</a:t>
            </a:r>
            <a:r>
              <a:rPr sz="2400" b="1" spc="-190" dirty="0">
                <a:solidFill>
                  <a:srgbClr val="6D9BBA"/>
                </a:solidFill>
                <a:latin typeface="Trebuchet MS"/>
                <a:cs typeface="Trebuchet MS"/>
              </a:rPr>
              <a:t> </a:t>
            </a:r>
            <a:r>
              <a:rPr sz="2400" b="1" spc="-125" dirty="0">
                <a:solidFill>
                  <a:srgbClr val="6D9BBA"/>
                </a:solidFill>
                <a:latin typeface="Trebuchet MS"/>
                <a:cs typeface="Trebuchet MS"/>
              </a:rPr>
              <a:t>l’orientamento</a:t>
            </a:r>
            <a:r>
              <a:rPr sz="2400" spc="-125" dirty="0">
                <a:solidFill>
                  <a:srgbClr val="595959"/>
                </a:solidFill>
                <a:latin typeface="Arial"/>
                <a:cs typeface="Arial"/>
              </a:rPr>
              <a:t>*	</a:t>
            </a:r>
            <a:r>
              <a:rPr sz="2400" spc="-100" dirty="0">
                <a:solidFill>
                  <a:srgbClr val="595959"/>
                </a:solidFill>
                <a:latin typeface="Arial"/>
                <a:cs typeface="Arial"/>
              </a:rPr>
              <a:t>(alternanza</a:t>
            </a:r>
            <a:r>
              <a:rPr sz="24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595959"/>
                </a:solidFill>
                <a:latin typeface="Arial"/>
                <a:cs typeface="Arial"/>
              </a:rPr>
              <a:t>scuola-lavoro).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400" spc="-25" dirty="0">
                <a:solidFill>
                  <a:srgbClr val="595959"/>
                </a:solidFill>
                <a:latin typeface="Arial"/>
                <a:cs typeface="Arial"/>
              </a:rPr>
              <a:t>Il </a:t>
            </a:r>
            <a:r>
              <a:rPr sz="2400" spc="-90" dirty="0">
                <a:solidFill>
                  <a:srgbClr val="595959"/>
                </a:solidFill>
                <a:latin typeface="Arial"/>
                <a:cs typeface="Arial"/>
              </a:rPr>
              <a:t>candidato</a:t>
            </a:r>
            <a:r>
              <a:rPr sz="2400" spc="-2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595959"/>
                </a:solidFill>
                <a:latin typeface="Arial"/>
                <a:cs typeface="Arial"/>
              </a:rPr>
              <a:t>deve:</a:t>
            </a:r>
            <a:endParaRPr sz="2400">
              <a:latin typeface="Arial"/>
              <a:cs typeface="Arial"/>
            </a:endParaRPr>
          </a:p>
          <a:p>
            <a:pPr marL="355600" marR="227329" indent="-342900">
              <a:lnSpc>
                <a:spcPts val="2600"/>
              </a:lnSpc>
              <a:spcBef>
                <a:spcPts val="104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5" dirty="0">
                <a:solidFill>
                  <a:srgbClr val="595959"/>
                </a:solidFill>
                <a:latin typeface="Arial"/>
                <a:cs typeface="Arial"/>
              </a:rPr>
              <a:t>illustrare </a:t>
            </a:r>
            <a:r>
              <a:rPr sz="2400" spc="-75" dirty="0">
                <a:solidFill>
                  <a:srgbClr val="595959"/>
                </a:solidFill>
                <a:latin typeface="Arial"/>
                <a:cs typeface="Arial"/>
              </a:rPr>
              <a:t>natura </a:t>
            </a:r>
            <a:r>
              <a:rPr sz="2400" spc="-145" dirty="0">
                <a:solidFill>
                  <a:srgbClr val="595959"/>
                </a:solidFill>
                <a:latin typeface="Arial"/>
                <a:cs typeface="Arial"/>
              </a:rPr>
              <a:t>e </a:t>
            </a:r>
            <a:r>
              <a:rPr sz="2400" spc="-70" dirty="0">
                <a:solidFill>
                  <a:srgbClr val="595959"/>
                </a:solidFill>
                <a:latin typeface="Arial"/>
                <a:cs typeface="Arial"/>
              </a:rPr>
              <a:t>caratteristiche </a:t>
            </a:r>
            <a:r>
              <a:rPr sz="2400" spc="-65" dirty="0">
                <a:solidFill>
                  <a:srgbClr val="595959"/>
                </a:solidFill>
                <a:latin typeface="Arial"/>
                <a:cs typeface="Arial"/>
              </a:rPr>
              <a:t>delle </a:t>
            </a:r>
            <a:r>
              <a:rPr sz="2400" spc="-20" dirty="0">
                <a:solidFill>
                  <a:srgbClr val="595959"/>
                </a:solidFill>
                <a:latin typeface="Arial"/>
                <a:cs typeface="Arial"/>
              </a:rPr>
              <a:t>attività </a:t>
            </a:r>
            <a:r>
              <a:rPr sz="2400" spc="-90" dirty="0">
                <a:solidFill>
                  <a:srgbClr val="595959"/>
                </a:solidFill>
                <a:latin typeface="Arial"/>
                <a:cs typeface="Arial"/>
              </a:rPr>
              <a:t>svolte </a:t>
            </a:r>
            <a:r>
              <a:rPr sz="2400" spc="-145" dirty="0">
                <a:solidFill>
                  <a:srgbClr val="595959"/>
                </a:solidFill>
                <a:latin typeface="Arial"/>
                <a:cs typeface="Arial"/>
              </a:rPr>
              <a:t>e </a:t>
            </a:r>
            <a:r>
              <a:rPr sz="2400" spc="-190" dirty="0">
                <a:solidFill>
                  <a:srgbClr val="595959"/>
                </a:solidFill>
                <a:latin typeface="Arial"/>
                <a:cs typeface="Arial"/>
              </a:rPr>
              <a:t>a </a:t>
            </a:r>
            <a:r>
              <a:rPr sz="2400" spc="-65" dirty="0">
                <a:solidFill>
                  <a:srgbClr val="595959"/>
                </a:solidFill>
                <a:latin typeface="Arial"/>
                <a:cs typeface="Arial"/>
              </a:rPr>
              <a:t>correlarle</a:t>
            </a:r>
            <a:r>
              <a:rPr sz="2400" spc="-4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595959"/>
                </a:solidFill>
                <a:latin typeface="Arial"/>
                <a:cs typeface="Arial"/>
              </a:rPr>
              <a:t>alle  </a:t>
            </a:r>
            <a:r>
              <a:rPr sz="2400" spc="-114" dirty="0">
                <a:solidFill>
                  <a:srgbClr val="595959"/>
                </a:solidFill>
                <a:latin typeface="Arial"/>
                <a:cs typeface="Arial"/>
              </a:rPr>
              <a:t>competenze </a:t>
            </a:r>
            <a:r>
              <a:rPr sz="2400" spc="-100" dirty="0">
                <a:solidFill>
                  <a:srgbClr val="595959"/>
                </a:solidFill>
                <a:latin typeface="Arial"/>
                <a:cs typeface="Arial"/>
              </a:rPr>
              <a:t>specifiche </a:t>
            </a:r>
            <a:r>
              <a:rPr sz="2400" spc="-145" dirty="0">
                <a:solidFill>
                  <a:srgbClr val="595959"/>
                </a:solidFill>
                <a:latin typeface="Arial"/>
                <a:cs typeface="Arial"/>
              </a:rPr>
              <a:t>e </a:t>
            </a:r>
            <a:r>
              <a:rPr sz="2400" spc="-100" dirty="0">
                <a:solidFill>
                  <a:srgbClr val="595959"/>
                </a:solidFill>
                <a:latin typeface="Arial"/>
                <a:cs typeface="Arial"/>
              </a:rPr>
              <a:t>trasversali</a:t>
            </a:r>
            <a:r>
              <a:rPr sz="2400" spc="-1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595959"/>
                </a:solidFill>
                <a:latin typeface="Arial"/>
                <a:cs typeface="Arial"/>
              </a:rPr>
              <a:t>acquisite;</a:t>
            </a:r>
            <a:endParaRPr sz="2400">
              <a:latin typeface="Arial"/>
              <a:cs typeface="Arial"/>
            </a:endParaRPr>
          </a:p>
          <a:p>
            <a:pPr marL="355600" marR="115570" indent="-342900">
              <a:lnSpc>
                <a:spcPts val="2600"/>
              </a:lnSpc>
              <a:spcBef>
                <a:spcPts val="965"/>
              </a:spcBef>
              <a:buChar char="•"/>
              <a:tabLst>
                <a:tab pos="354965" algn="l"/>
                <a:tab pos="355600" algn="l"/>
                <a:tab pos="4460875" algn="l"/>
              </a:tabLst>
            </a:pPr>
            <a:r>
              <a:rPr sz="2400" spc="-95" dirty="0">
                <a:solidFill>
                  <a:srgbClr val="595959"/>
                </a:solidFill>
                <a:latin typeface="Arial"/>
                <a:cs typeface="Arial"/>
              </a:rPr>
              <a:t>sviluppare </a:t>
            </a:r>
            <a:r>
              <a:rPr sz="2400" spc="-114" dirty="0">
                <a:solidFill>
                  <a:srgbClr val="595959"/>
                </a:solidFill>
                <a:latin typeface="Arial"/>
                <a:cs typeface="Arial"/>
              </a:rPr>
              <a:t>una </a:t>
            </a:r>
            <a:r>
              <a:rPr sz="2400" spc="-75" dirty="0">
                <a:solidFill>
                  <a:srgbClr val="595959"/>
                </a:solidFill>
                <a:latin typeface="Arial"/>
                <a:cs typeface="Arial"/>
              </a:rPr>
              <a:t>riflessione </a:t>
            </a:r>
            <a:r>
              <a:rPr sz="2400" spc="-35" dirty="0">
                <a:solidFill>
                  <a:srgbClr val="595959"/>
                </a:solidFill>
                <a:latin typeface="Arial"/>
                <a:cs typeface="Arial"/>
              </a:rPr>
              <a:t>in </a:t>
            </a:r>
            <a:r>
              <a:rPr sz="2400" spc="-55" dirty="0">
                <a:solidFill>
                  <a:srgbClr val="595959"/>
                </a:solidFill>
                <a:latin typeface="Arial"/>
                <a:cs typeface="Arial"/>
              </a:rPr>
              <a:t>un’ottica </a:t>
            </a:r>
            <a:r>
              <a:rPr sz="2400" spc="-50" dirty="0">
                <a:solidFill>
                  <a:srgbClr val="595959"/>
                </a:solidFill>
                <a:latin typeface="Arial"/>
                <a:cs typeface="Arial"/>
              </a:rPr>
              <a:t>orientativa </a:t>
            </a:r>
            <a:r>
              <a:rPr sz="2400" spc="-100" dirty="0">
                <a:solidFill>
                  <a:srgbClr val="595959"/>
                </a:solidFill>
                <a:latin typeface="Arial"/>
                <a:cs typeface="Arial"/>
              </a:rPr>
              <a:t>sulla </a:t>
            </a:r>
            <a:r>
              <a:rPr sz="2400" spc="-65" dirty="0">
                <a:solidFill>
                  <a:srgbClr val="595959"/>
                </a:solidFill>
                <a:latin typeface="Arial"/>
                <a:cs typeface="Arial"/>
              </a:rPr>
              <a:t>significatività </a:t>
            </a:r>
            <a:r>
              <a:rPr sz="2400" spc="-145" dirty="0">
                <a:solidFill>
                  <a:srgbClr val="595959"/>
                </a:solidFill>
                <a:latin typeface="Arial"/>
                <a:cs typeface="Arial"/>
              </a:rPr>
              <a:t>e  </a:t>
            </a:r>
            <a:r>
              <a:rPr sz="2400" spc="-100" dirty="0">
                <a:solidFill>
                  <a:srgbClr val="595959"/>
                </a:solidFill>
                <a:latin typeface="Arial"/>
                <a:cs typeface="Arial"/>
              </a:rPr>
              <a:t>sulla </a:t>
            </a:r>
            <a:r>
              <a:rPr sz="2400" spc="-75" dirty="0">
                <a:solidFill>
                  <a:srgbClr val="595959"/>
                </a:solidFill>
                <a:latin typeface="Arial"/>
                <a:cs typeface="Arial"/>
              </a:rPr>
              <a:t>ricaduta </a:t>
            </a:r>
            <a:r>
              <a:rPr sz="2400" spc="-30" dirty="0">
                <a:solidFill>
                  <a:srgbClr val="595959"/>
                </a:solidFill>
                <a:latin typeface="Arial"/>
                <a:cs typeface="Arial"/>
              </a:rPr>
              <a:t>di </a:t>
            </a:r>
            <a:r>
              <a:rPr sz="2400" spc="-15" dirty="0">
                <a:solidFill>
                  <a:srgbClr val="595959"/>
                </a:solidFill>
                <a:latin typeface="Arial"/>
                <a:cs typeface="Arial"/>
              </a:rPr>
              <a:t>tali</a:t>
            </a:r>
            <a:r>
              <a:rPr sz="2400" spc="-28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595959"/>
                </a:solidFill>
                <a:latin typeface="Arial"/>
                <a:cs typeface="Arial"/>
              </a:rPr>
              <a:t>attività</a:t>
            </a:r>
            <a:r>
              <a:rPr sz="24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595959"/>
                </a:solidFill>
                <a:latin typeface="Arial"/>
                <a:cs typeface="Arial"/>
              </a:rPr>
              <a:t>sulle	</a:t>
            </a:r>
            <a:r>
              <a:rPr sz="2400" spc="-35" dirty="0">
                <a:solidFill>
                  <a:srgbClr val="595959"/>
                </a:solidFill>
                <a:latin typeface="Arial"/>
                <a:cs typeface="Arial"/>
              </a:rPr>
              <a:t>opportunità </a:t>
            </a:r>
            <a:r>
              <a:rPr sz="2400" spc="-30" dirty="0">
                <a:solidFill>
                  <a:srgbClr val="595959"/>
                </a:solidFill>
                <a:latin typeface="Arial"/>
                <a:cs typeface="Arial"/>
              </a:rPr>
              <a:t>di </a:t>
            </a:r>
            <a:r>
              <a:rPr sz="2400" spc="-65" dirty="0">
                <a:solidFill>
                  <a:srgbClr val="595959"/>
                </a:solidFill>
                <a:latin typeface="Arial"/>
                <a:cs typeface="Arial"/>
              </a:rPr>
              <a:t>studio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e/o</a:t>
            </a:r>
            <a:r>
              <a:rPr sz="2400" spc="-4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595959"/>
                </a:solidFill>
                <a:latin typeface="Arial"/>
                <a:cs typeface="Arial"/>
              </a:rPr>
              <a:t>lavoro </a:t>
            </a:r>
            <a:r>
              <a:rPr sz="2400" spc="-90" dirty="0">
                <a:solidFill>
                  <a:srgbClr val="595959"/>
                </a:solidFill>
                <a:latin typeface="Arial"/>
                <a:cs typeface="Arial"/>
              </a:rPr>
              <a:t>post-  </a:t>
            </a:r>
            <a:r>
              <a:rPr sz="2400" spc="-70" dirty="0">
                <a:solidFill>
                  <a:srgbClr val="595959"/>
                </a:solidFill>
                <a:latin typeface="Arial"/>
                <a:cs typeface="Arial"/>
              </a:rPr>
              <a:t>diploma.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0" dirty="0"/>
              <a:t>28</a:t>
            </a:fld>
            <a:endParaRPr spc="-50" dirty="0"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22153" y="317830"/>
            <a:ext cx="9798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FASE</a:t>
            </a:r>
            <a:r>
              <a:rPr spc="-90" dirty="0"/>
              <a:t> </a:t>
            </a:r>
            <a:r>
              <a:rPr dirty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2152" y="317830"/>
            <a:ext cx="9107170" cy="4878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5" dirty="0">
                <a:solidFill>
                  <a:srgbClr val="003462"/>
                </a:solidFill>
                <a:latin typeface="Trebuchet MS"/>
                <a:cs typeface="Trebuchet MS"/>
              </a:rPr>
              <a:t>FASE</a:t>
            </a:r>
            <a:r>
              <a:rPr sz="2400" b="1" spc="-10" dirty="0">
                <a:solidFill>
                  <a:srgbClr val="003462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003462"/>
                </a:solidFill>
                <a:latin typeface="Trebuchet MS"/>
                <a:cs typeface="Trebuchet MS"/>
              </a:rPr>
              <a:t>3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Times New Roman"/>
              <a:cs typeface="Times New Roman"/>
            </a:endParaRPr>
          </a:p>
          <a:p>
            <a:pPr marL="12700" marR="295910">
              <a:lnSpc>
                <a:spcPct val="89900"/>
              </a:lnSpc>
              <a:spcBef>
                <a:spcPts val="5"/>
              </a:spcBef>
            </a:pPr>
            <a:r>
              <a:rPr sz="2400" spc="-120" dirty="0">
                <a:solidFill>
                  <a:srgbClr val="595959"/>
                </a:solidFill>
                <a:latin typeface="Arial"/>
                <a:cs typeface="Arial"/>
              </a:rPr>
              <a:t>Parte </a:t>
            </a:r>
            <a:r>
              <a:rPr sz="2400" spc="-65" dirty="0">
                <a:solidFill>
                  <a:srgbClr val="595959"/>
                </a:solidFill>
                <a:latin typeface="Arial"/>
                <a:cs typeface="Arial"/>
              </a:rPr>
              <a:t>del </a:t>
            </a:r>
            <a:r>
              <a:rPr sz="2400" spc="-60" dirty="0">
                <a:solidFill>
                  <a:srgbClr val="595959"/>
                </a:solidFill>
                <a:latin typeface="Arial"/>
                <a:cs typeface="Arial"/>
              </a:rPr>
              <a:t>colloquio </a:t>
            </a:r>
            <a:r>
              <a:rPr sz="2400" spc="-145" dirty="0">
                <a:solidFill>
                  <a:srgbClr val="595959"/>
                </a:solidFill>
                <a:latin typeface="Arial"/>
                <a:cs typeface="Arial"/>
              </a:rPr>
              <a:t>è </a:t>
            </a:r>
            <a:r>
              <a:rPr sz="2400" spc="-100" dirty="0">
                <a:solidFill>
                  <a:srgbClr val="595959"/>
                </a:solidFill>
                <a:latin typeface="Arial"/>
                <a:cs typeface="Arial"/>
              </a:rPr>
              <a:t>dedicata </a:t>
            </a:r>
            <a:r>
              <a:rPr sz="2400" spc="-80" dirty="0">
                <a:solidFill>
                  <a:srgbClr val="595959"/>
                </a:solidFill>
                <a:latin typeface="Arial"/>
                <a:cs typeface="Arial"/>
              </a:rPr>
              <a:t>alle </a:t>
            </a:r>
            <a:r>
              <a:rPr sz="2400" spc="-25" dirty="0">
                <a:solidFill>
                  <a:srgbClr val="595959"/>
                </a:solidFill>
                <a:latin typeface="Arial"/>
                <a:cs typeface="Arial"/>
              </a:rPr>
              <a:t>attività,</a:t>
            </a:r>
            <a:r>
              <a:rPr sz="2400" spc="-5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595959"/>
                </a:solidFill>
                <a:latin typeface="Arial"/>
                <a:cs typeface="Arial"/>
              </a:rPr>
              <a:t>ai </a:t>
            </a:r>
            <a:r>
              <a:rPr sz="2400" spc="-95" dirty="0">
                <a:solidFill>
                  <a:srgbClr val="595959"/>
                </a:solidFill>
                <a:latin typeface="Arial"/>
                <a:cs typeface="Arial"/>
              </a:rPr>
              <a:t>percorsi </a:t>
            </a:r>
            <a:r>
              <a:rPr sz="2400" spc="-145" dirty="0">
                <a:solidFill>
                  <a:srgbClr val="595959"/>
                </a:solidFill>
                <a:latin typeface="Arial"/>
                <a:cs typeface="Arial"/>
              </a:rPr>
              <a:t>e </a:t>
            </a:r>
            <a:r>
              <a:rPr sz="2400" spc="-85" dirty="0">
                <a:solidFill>
                  <a:srgbClr val="595959"/>
                </a:solidFill>
                <a:latin typeface="Arial"/>
                <a:cs typeface="Arial"/>
              </a:rPr>
              <a:t>ai </a:t>
            </a:r>
            <a:r>
              <a:rPr sz="2400" spc="-40" dirty="0">
                <a:solidFill>
                  <a:srgbClr val="595959"/>
                </a:solidFill>
                <a:latin typeface="Arial"/>
                <a:cs typeface="Arial"/>
              </a:rPr>
              <a:t>progetti </a:t>
            </a:r>
            <a:r>
              <a:rPr sz="2400" spc="-60" dirty="0">
                <a:solidFill>
                  <a:srgbClr val="595959"/>
                </a:solidFill>
                <a:latin typeface="Arial"/>
                <a:cs typeface="Arial"/>
              </a:rPr>
              <a:t>svolti  </a:t>
            </a:r>
            <a:r>
              <a:rPr sz="2400" spc="-55" dirty="0">
                <a:solidFill>
                  <a:srgbClr val="595959"/>
                </a:solidFill>
                <a:latin typeface="Arial"/>
                <a:cs typeface="Arial"/>
              </a:rPr>
              <a:t>nell’ambito </a:t>
            </a:r>
            <a:r>
              <a:rPr sz="2400" spc="-30" dirty="0">
                <a:solidFill>
                  <a:srgbClr val="595959"/>
                </a:solidFill>
                <a:latin typeface="Arial"/>
                <a:cs typeface="Arial"/>
              </a:rPr>
              <a:t>di </a:t>
            </a:r>
            <a:r>
              <a:rPr sz="2400" spc="-100" dirty="0">
                <a:solidFill>
                  <a:srgbClr val="595959"/>
                </a:solidFill>
                <a:latin typeface="Arial"/>
                <a:cs typeface="Arial"/>
              </a:rPr>
              <a:t>‘Cittadinanza </a:t>
            </a:r>
            <a:r>
              <a:rPr sz="2400" spc="-145" dirty="0">
                <a:solidFill>
                  <a:srgbClr val="595959"/>
                </a:solidFill>
                <a:latin typeface="Arial"/>
                <a:cs typeface="Arial"/>
              </a:rPr>
              <a:t>e </a:t>
            </a:r>
            <a:r>
              <a:rPr sz="2400" spc="-100" dirty="0">
                <a:solidFill>
                  <a:srgbClr val="595959"/>
                </a:solidFill>
                <a:latin typeface="Arial"/>
                <a:cs typeface="Arial"/>
              </a:rPr>
              <a:t>Costituzione’, </a:t>
            </a:r>
            <a:r>
              <a:rPr sz="2400" spc="-35" dirty="0">
                <a:solidFill>
                  <a:srgbClr val="595959"/>
                </a:solidFill>
                <a:latin typeface="Arial"/>
                <a:cs typeface="Arial"/>
              </a:rPr>
              <a:t>inseriti </a:t>
            </a:r>
            <a:r>
              <a:rPr sz="2400" spc="-65" dirty="0">
                <a:solidFill>
                  <a:srgbClr val="595959"/>
                </a:solidFill>
                <a:latin typeface="Arial"/>
                <a:cs typeface="Arial"/>
              </a:rPr>
              <a:t>nel </a:t>
            </a:r>
            <a:r>
              <a:rPr sz="2400" spc="-60" dirty="0">
                <a:solidFill>
                  <a:srgbClr val="595959"/>
                </a:solidFill>
                <a:latin typeface="Arial"/>
                <a:cs typeface="Arial"/>
              </a:rPr>
              <a:t>curriculum  </a:t>
            </a:r>
            <a:r>
              <a:rPr sz="2400" spc="-120" dirty="0">
                <a:solidFill>
                  <a:srgbClr val="595959"/>
                </a:solidFill>
                <a:latin typeface="Arial"/>
                <a:cs typeface="Arial"/>
              </a:rPr>
              <a:t>scolastico, </a:t>
            </a:r>
            <a:r>
              <a:rPr sz="2400" spc="-30" dirty="0">
                <a:solidFill>
                  <a:srgbClr val="595959"/>
                </a:solidFill>
                <a:latin typeface="Arial"/>
                <a:cs typeface="Arial"/>
              </a:rPr>
              <a:t>illustrati </a:t>
            </a:r>
            <a:r>
              <a:rPr sz="2400" spc="-65" dirty="0">
                <a:solidFill>
                  <a:srgbClr val="595959"/>
                </a:solidFill>
                <a:latin typeface="Arial"/>
                <a:cs typeface="Arial"/>
              </a:rPr>
              <a:t>nel </a:t>
            </a:r>
            <a:r>
              <a:rPr sz="2400" spc="-100" dirty="0">
                <a:solidFill>
                  <a:srgbClr val="595959"/>
                </a:solidFill>
                <a:latin typeface="Arial"/>
                <a:cs typeface="Arial"/>
              </a:rPr>
              <a:t>Documento </a:t>
            </a:r>
            <a:r>
              <a:rPr sz="2400" spc="-65" dirty="0">
                <a:solidFill>
                  <a:srgbClr val="595959"/>
                </a:solidFill>
                <a:latin typeface="Arial"/>
                <a:cs typeface="Arial"/>
              </a:rPr>
              <a:t>del </a:t>
            </a:r>
            <a:r>
              <a:rPr sz="2400" spc="-125" dirty="0">
                <a:solidFill>
                  <a:srgbClr val="595959"/>
                </a:solidFill>
                <a:latin typeface="Arial"/>
                <a:cs typeface="Arial"/>
              </a:rPr>
              <a:t>Consiglio </a:t>
            </a:r>
            <a:r>
              <a:rPr sz="2400" spc="-30" dirty="0">
                <a:solidFill>
                  <a:srgbClr val="595959"/>
                </a:solidFill>
                <a:latin typeface="Arial"/>
                <a:cs typeface="Arial"/>
              </a:rPr>
              <a:t>di </a:t>
            </a:r>
            <a:r>
              <a:rPr sz="2400" spc="-175" dirty="0">
                <a:solidFill>
                  <a:srgbClr val="595959"/>
                </a:solidFill>
                <a:latin typeface="Arial"/>
                <a:cs typeface="Arial"/>
              </a:rPr>
              <a:t>classe </a:t>
            </a:r>
            <a:r>
              <a:rPr sz="2400" spc="-145" dirty="0">
                <a:solidFill>
                  <a:srgbClr val="595959"/>
                </a:solidFill>
                <a:latin typeface="Arial"/>
                <a:cs typeface="Arial"/>
              </a:rPr>
              <a:t>e </a:t>
            </a:r>
            <a:r>
              <a:rPr sz="2400" spc="-90" dirty="0">
                <a:solidFill>
                  <a:srgbClr val="595959"/>
                </a:solidFill>
                <a:latin typeface="Arial"/>
                <a:cs typeface="Arial"/>
              </a:rPr>
              <a:t>realizzati </a:t>
            </a:r>
            <a:r>
              <a:rPr sz="2400" spc="-35" dirty="0">
                <a:solidFill>
                  <a:srgbClr val="595959"/>
                </a:solidFill>
                <a:latin typeface="Arial"/>
                <a:cs typeface="Arial"/>
              </a:rPr>
              <a:t>in  </a:t>
            </a:r>
            <a:r>
              <a:rPr sz="2400" spc="-140" dirty="0">
                <a:solidFill>
                  <a:srgbClr val="595959"/>
                </a:solidFill>
                <a:latin typeface="Arial"/>
                <a:cs typeface="Arial"/>
              </a:rPr>
              <a:t>coerenza </a:t>
            </a:r>
            <a:r>
              <a:rPr sz="2400" spc="-120" dirty="0">
                <a:solidFill>
                  <a:srgbClr val="595959"/>
                </a:solidFill>
                <a:latin typeface="Arial"/>
                <a:cs typeface="Arial"/>
              </a:rPr>
              <a:t>con </a:t>
            </a:r>
            <a:r>
              <a:rPr sz="2400" spc="-60" dirty="0">
                <a:solidFill>
                  <a:srgbClr val="595959"/>
                </a:solidFill>
                <a:latin typeface="Arial"/>
                <a:cs typeface="Arial"/>
              </a:rPr>
              <a:t>gli </a:t>
            </a:r>
            <a:r>
              <a:rPr sz="2400" spc="-20" dirty="0">
                <a:solidFill>
                  <a:srgbClr val="595959"/>
                </a:solidFill>
                <a:latin typeface="Arial"/>
                <a:cs typeface="Arial"/>
              </a:rPr>
              <a:t>obiettivi </a:t>
            </a:r>
            <a:r>
              <a:rPr sz="2400" spc="-65" dirty="0">
                <a:solidFill>
                  <a:srgbClr val="595959"/>
                </a:solidFill>
                <a:latin typeface="Arial"/>
                <a:cs typeface="Arial"/>
              </a:rPr>
              <a:t>del</a:t>
            </a:r>
            <a:r>
              <a:rPr sz="2400" spc="-3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335" dirty="0">
                <a:solidFill>
                  <a:srgbClr val="595959"/>
                </a:solidFill>
                <a:latin typeface="Arial"/>
                <a:cs typeface="Arial"/>
              </a:rPr>
              <a:t>PTOF.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215" dirty="0">
                <a:solidFill>
                  <a:srgbClr val="595959"/>
                </a:solidFill>
                <a:latin typeface="Trebuchet MS"/>
                <a:cs typeface="Trebuchet MS"/>
              </a:rPr>
              <a:t>CLIL</a:t>
            </a:r>
            <a:endParaRPr sz="2400">
              <a:latin typeface="Trebuchet MS"/>
              <a:cs typeface="Trebuchet MS"/>
            </a:endParaRPr>
          </a:p>
          <a:p>
            <a:pPr marL="12700" marR="5080">
              <a:lnSpc>
                <a:spcPct val="90000"/>
              </a:lnSpc>
              <a:spcBef>
                <a:spcPts val="975"/>
              </a:spcBef>
            </a:pPr>
            <a:r>
              <a:rPr sz="2400" spc="-175" dirty="0">
                <a:solidFill>
                  <a:srgbClr val="595959"/>
                </a:solidFill>
                <a:latin typeface="Arial"/>
                <a:cs typeface="Arial"/>
              </a:rPr>
              <a:t>Per </a:t>
            </a:r>
            <a:r>
              <a:rPr sz="2400" spc="-65" dirty="0">
                <a:solidFill>
                  <a:srgbClr val="595959"/>
                </a:solidFill>
                <a:latin typeface="Arial"/>
                <a:cs typeface="Arial"/>
              </a:rPr>
              <a:t>quanto </a:t>
            </a:r>
            <a:r>
              <a:rPr sz="2400" spc="-110" dirty="0">
                <a:solidFill>
                  <a:srgbClr val="595959"/>
                </a:solidFill>
                <a:latin typeface="Arial"/>
                <a:cs typeface="Arial"/>
              </a:rPr>
              <a:t>concerne </a:t>
            </a:r>
            <a:r>
              <a:rPr sz="2400" spc="-65" dirty="0">
                <a:solidFill>
                  <a:srgbClr val="595959"/>
                </a:solidFill>
                <a:latin typeface="Arial"/>
                <a:cs typeface="Arial"/>
              </a:rPr>
              <a:t>le </a:t>
            </a:r>
            <a:r>
              <a:rPr sz="2400" spc="-155" dirty="0">
                <a:solidFill>
                  <a:srgbClr val="595959"/>
                </a:solidFill>
                <a:latin typeface="Arial"/>
                <a:cs typeface="Arial"/>
              </a:rPr>
              <a:t>conoscenze </a:t>
            </a:r>
            <a:r>
              <a:rPr sz="2400" spc="-145" dirty="0">
                <a:solidFill>
                  <a:srgbClr val="595959"/>
                </a:solidFill>
                <a:latin typeface="Arial"/>
                <a:cs typeface="Arial"/>
              </a:rPr>
              <a:t>e </a:t>
            </a:r>
            <a:r>
              <a:rPr sz="2400" spc="-65" dirty="0">
                <a:solidFill>
                  <a:srgbClr val="595959"/>
                </a:solidFill>
                <a:latin typeface="Arial"/>
                <a:cs typeface="Arial"/>
              </a:rPr>
              <a:t>le </a:t>
            </a:r>
            <a:r>
              <a:rPr sz="2400" spc="-114" dirty="0">
                <a:solidFill>
                  <a:srgbClr val="595959"/>
                </a:solidFill>
                <a:latin typeface="Arial"/>
                <a:cs typeface="Arial"/>
              </a:rPr>
              <a:t>competenze </a:t>
            </a:r>
            <a:r>
              <a:rPr sz="2400" spc="-75" dirty="0">
                <a:solidFill>
                  <a:srgbClr val="595959"/>
                </a:solidFill>
                <a:latin typeface="Arial"/>
                <a:cs typeface="Arial"/>
              </a:rPr>
              <a:t>della </a:t>
            </a:r>
            <a:r>
              <a:rPr sz="2400" spc="-85" dirty="0">
                <a:solidFill>
                  <a:srgbClr val="595959"/>
                </a:solidFill>
                <a:latin typeface="Arial"/>
                <a:cs typeface="Arial"/>
              </a:rPr>
              <a:t>disciplina </a:t>
            </a:r>
            <a:r>
              <a:rPr sz="2400" spc="-75" dirty="0">
                <a:solidFill>
                  <a:srgbClr val="595959"/>
                </a:solidFill>
                <a:latin typeface="Arial"/>
                <a:cs typeface="Arial"/>
              </a:rPr>
              <a:t>non  </a:t>
            </a:r>
            <a:r>
              <a:rPr sz="2400" spc="-80" dirty="0">
                <a:solidFill>
                  <a:srgbClr val="595959"/>
                </a:solidFill>
                <a:latin typeface="Arial"/>
                <a:cs typeface="Arial"/>
              </a:rPr>
              <a:t>linguistica </a:t>
            </a:r>
            <a:r>
              <a:rPr sz="2400" spc="-105" dirty="0">
                <a:solidFill>
                  <a:srgbClr val="595959"/>
                </a:solidFill>
                <a:latin typeface="Arial"/>
                <a:cs typeface="Arial"/>
              </a:rPr>
              <a:t>(</a:t>
            </a:r>
            <a:r>
              <a:rPr sz="2400" b="1" spc="-105" dirty="0">
                <a:solidFill>
                  <a:srgbClr val="6D9BBA"/>
                </a:solidFill>
                <a:latin typeface="Trebuchet MS"/>
                <a:cs typeface="Trebuchet MS"/>
              </a:rPr>
              <a:t>DNL</a:t>
            </a:r>
            <a:r>
              <a:rPr sz="2400" spc="-105" dirty="0">
                <a:solidFill>
                  <a:srgbClr val="595959"/>
                </a:solidFill>
                <a:latin typeface="Arial"/>
                <a:cs typeface="Arial"/>
              </a:rPr>
              <a:t>) </a:t>
            </a:r>
            <a:r>
              <a:rPr sz="2400" spc="-95" dirty="0">
                <a:solidFill>
                  <a:srgbClr val="595959"/>
                </a:solidFill>
                <a:latin typeface="Arial"/>
                <a:cs typeface="Arial"/>
              </a:rPr>
              <a:t>veicolata </a:t>
            </a:r>
            <a:r>
              <a:rPr sz="2400" spc="-35" dirty="0">
                <a:solidFill>
                  <a:srgbClr val="595959"/>
                </a:solidFill>
                <a:latin typeface="Arial"/>
                <a:cs typeface="Arial"/>
              </a:rPr>
              <a:t>in </a:t>
            </a:r>
            <a:r>
              <a:rPr sz="2400" spc="-90" dirty="0">
                <a:solidFill>
                  <a:srgbClr val="595959"/>
                </a:solidFill>
                <a:latin typeface="Arial"/>
                <a:cs typeface="Arial"/>
              </a:rPr>
              <a:t>lingua </a:t>
            </a:r>
            <a:r>
              <a:rPr sz="2400" spc="-85" dirty="0">
                <a:solidFill>
                  <a:srgbClr val="595959"/>
                </a:solidFill>
                <a:latin typeface="Arial"/>
                <a:cs typeface="Arial"/>
              </a:rPr>
              <a:t>straniera attraverso </a:t>
            </a:r>
            <a:r>
              <a:rPr sz="2400" spc="-90" dirty="0">
                <a:solidFill>
                  <a:srgbClr val="595959"/>
                </a:solidFill>
                <a:latin typeface="Arial"/>
                <a:cs typeface="Arial"/>
              </a:rPr>
              <a:t>la </a:t>
            </a:r>
            <a:r>
              <a:rPr sz="2400" spc="-75" dirty="0">
                <a:solidFill>
                  <a:srgbClr val="595959"/>
                </a:solidFill>
                <a:latin typeface="Arial"/>
                <a:cs typeface="Arial"/>
              </a:rPr>
              <a:t>metodologia  </a:t>
            </a:r>
            <a:r>
              <a:rPr sz="2400" spc="-245" dirty="0">
                <a:solidFill>
                  <a:srgbClr val="595959"/>
                </a:solidFill>
                <a:latin typeface="Arial"/>
                <a:cs typeface="Arial"/>
              </a:rPr>
              <a:t>CLIL,</a:t>
            </a:r>
            <a:r>
              <a:rPr sz="24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595959"/>
                </a:solidFill>
                <a:latin typeface="Arial"/>
                <a:cs typeface="Arial"/>
              </a:rPr>
              <a:t>il</a:t>
            </a:r>
            <a:r>
              <a:rPr sz="24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595959"/>
                </a:solidFill>
                <a:latin typeface="Arial"/>
                <a:cs typeface="Arial"/>
              </a:rPr>
              <a:t>colloquio</a:t>
            </a:r>
            <a:r>
              <a:rPr sz="2400" spc="-1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595959"/>
                </a:solidFill>
                <a:latin typeface="Arial"/>
                <a:cs typeface="Arial"/>
              </a:rPr>
              <a:t>può</a:t>
            </a:r>
            <a:r>
              <a:rPr sz="2400" spc="-1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595959"/>
                </a:solidFill>
                <a:latin typeface="Arial"/>
                <a:cs typeface="Arial"/>
              </a:rPr>
              <a:t>accertarle</a:t>
            </a:r>
            <a:r>
              <a:rPr sz="2400" spc="-1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595959"/>
                </a:solidFill>
                <a:latin typeface="Arial"/>
                <a:cs typeface="Arial"/>
              </a:rPr>
              <a:t>in</a:t>
            </a:r>
            <a:r>
              <a:rPr sz="2400" spc="-1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595959"/>
                </a:solidFill>
                <a:latin typeface="Arial"/>
                <a:cs typeface="Arial"/>
              </a:rPr>
              <a:t>lingua</a:t>
            </a:r>
            <a:r>
              <a:rPr sz="24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595959"/>
                </a:solidFill>
                <a:latin typeface="Arial"/>
                <a:cs typeface="Arial"/>
              </a:rPr>
              <a:t>straniera</a:t>
            </a:r>
            <a:r>
              <a:rPr sz="24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595959"/>
                </a:solidFill>
                <a:latin typeface="Arial"/>
                <a:cs typeface="Arial"/>
              </a:rPr>
              <a:t>qualora</a:t>
            </a:r>
            <a:r>
              <a:rPr sz="24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595959"/>
                </a:solidFill>
                <a:latin typeface="Arial"/>
                <a:cs typeface="Arial"/>
              </a:rPr>
              <a:t>il</a:t>
            </a:r>
            <a:r>
              <a:rPr sz="24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595959"/>
                </a:solidFill>
                <a:latin typeface="Arial"/>
                <a:cs typeface="Arial"/>
              </a:rPr>
              <a:t>docente</a:t>
            </a:r>
            <a:r>
              <a:rPr sz="24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595959"/>
                </a:solidFill>
                <a:latin typeface="Arial"/>
                <a:cs typeface="Arial"/>
              </a:rPr>
              <a:t>della  </a:t>
            </a:r>
            <a:r>
              <a:rPr sz="2400" spc="-85" dirty="0">
                <a:solidFill>
                  <a:srgbClr val="595959"/>
                </a:solidFill>
                <a:latin typeface="Arial"/>
                <a:cs typeface="Arial"/>
              </a:rPr>
              <a:t>disciplina </a:t>
            </a:r>
            <a:r>
              <a:rPr sz="2400" spc="-75" dirty="0">
                <a:solidFill>
                  <a:srgbClr val="595959"/>
                </a:solidFill>
                <a:latin typeface="Arial"/>
                <a:cs typeface="Arial"/>
              </a:rPr>
              <a:t>coinvolta </a:t>
            </a:r>
            <a:r>
              <a:rPr sz="2400" spc="-120" dirty="0">
                <a:solidFill>
                  <a:srgbClr val="595959"/>
                </a:solidFill>
                <a:latin typeface="Arial"/>
                <a:cs typeface="Arial"/>
              </a:rPr>
              <a:t>faccia </a:t>
            </a:r>
            <a:r>
              <a:rPr sz="2400" spc="-55" dirty="0">
                <a:solidFill>
                  <a:srgbClr val="595959"/>
                </a:solidFill>
                <a:latin typeface="Arial"/>
                <a:cs typeface="Arial"/>
              </a:rPr>
              <a:t>parte </a:t>
            </a:r>
            <a:r>
              <a:rPr sz="2400" spc="-75" dirty="0">
                <a:solidFill>
                  <a:srgbClr val="595959"/>
                </a:solidFill>
                <a:latin typeface="Arial"/>
                <a:cs typeface="Arial"/>
              </a:rPr>
              <a:t>della </a:t>
            </a:r>
            <a:r>
              <a:rPr sz="2400" spc="-140" dirty="0">
                <a:solidFill>
                  <a:srgbClr val="595959"/>
                </a:solidFill>
                <a:latin typeface="Arial"/>
                <a:cs typeface="Arial"/>
              </a:rPr>
              <a:t>Commissione </a:t>
            </a:r>
            <a:r>
              <a:rPr sz="2400" spc="-30" dirty="0">
                <a:solidFill>
                  <a:srgbClr val="595959"/>
                </a:solidFill>
                <a:latin typeface="Arial"/>
                <a:cs typeface="Arial"/>
              </a:rPr>
              <a:t>di </a:t>
            </a:r>
            <a:r>
              <a:rPr sz="2400" spc="-165" dirty="0">
                <a:solidFill>
                  <a:srgbClr val="595959"/>
                </a:solidFill>
                <a:latin typeface="Arial"/>
                <a:cs typeface="Arial"/>
              </a:rPr>
              <a:t>esame </a:t>
            </a:r>
            <a:r>
              <a:rPr sz="2400" spc="-35" dirty="0">
                <a:solidFill>
                  <a:srgbClr val="595959"/>
                </a:solidFill>
                <a:latin typeface="Arial"/>
                <a:cs typeface="Arial"/>
              </a:rPr>
              <a:t>in </a:t>
            </a:r>
            <a:r>
              <a:rPr sz="2400" spc="-60" dirty="0">
                <a:solidFill>
                  <a:srgbClr val="595959"/>
                </a:solidFill>
                <a:latin typeface="Arial"/>
                <a:cs typeface="Arial"/>
              </a:rPr>
              <a:t>qualità </a:t>
            </a:r>
            <a:r>
              <a:rPr sz="2400" spc="-30" dirty="0">
                <a:solidFill>
                  <a:srgbClr val="595959"/>
                </a:solidFill>
                <a:latin typeface="Arial"/>
                <a:cs typeface="Arial"/>
              </a:rPr>
              <a:t>di  </a:t>
            </a:r>
            <a:r>
              <a:rPr sz="2400" spc="-80" dirty="0">
                <a:solidFill>
                  <a:srgbClr val="595959"/>
                </a:solidFill>
                <a:latin typeface="Arial"/>
                <a:cs typeface="Arial"/>
              </a:rPr>
              <a:t>membro</a:t>
            </a:r>
            <a:r>
              <a:rPr sz="2400" spc="-1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b="1" spc="-135" dirty="0">
                <a:solidFill>
                  <a:srgbClr val="6D9BBA"/>
                </a:solidFill>
                <a:latin typeface="Trebuchet MS"/>
                <a:cs typeface="Trebuchet MS"/>
              </a:rPr>
              <a:t>interno</a:t>
            </a:r>
            <a:r>
              <a:rPr sz="2400" spc="-135" dirty="0">
                <a:solidFill>
                  <a:srgbClr val="595959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0" dirty="0"/>
              <a:t>29</a:t>
            </a:fld>
            <a:endParaRPr spc="-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153" y="317830"/>
            <a:ext cx="4962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LE </a:t>
            </a:r>
            <a:r>
              <a:rPr spc="-25" dirty="0"/>
              <a:t>PRINCIPALI </a:t>
            </a:r>
            <a:r>
              <a:rPr spc="-10" dirty="0"/>
              <a:t>NOVITÀ</a:t>
            </a:r>
            <a:r>
              <a:rPr spc="30" dirty="0"/>
              <a:t> </a:t>
            </a:r>
            <a:r>
              <a:rPr spc="-20" dirty="0"/>
              <a:t>DELL’ESAME</a:t>
            </a:r>
          </a:p>
        </p:txBody>
      </p:sp>
      <p:sp>
        <p:nvSpPr>
          <p:cNvPr id="3" name="object 3"/>
          <p:cNvSpPr/>
          <p:nvPr/>
        </p:nvSpPr>
        <p:spPr>
          <a:xfrm>
            <a:off x="910167" y="1714496"/>
            <a:ext cx="8161870" cy="461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25029" y="1468967"/>
            <a:ext cx="5710770" cy="5249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0167" y="2484967"/>
            <a:ext cx="8161870" cy="461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25029" y="2239437"/>
            <a:ext cx="5710770" cy="5249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0167" y="3255438"/>
            <a:ext cx="8161870" cy="4614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25029" y="3009896"/>
            <a:ext cx="5710770" cy="5249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0167" y="4025896"/>
            <a:ext cx="8161870" cy="4614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25029" y="3780366"/>
            <a:ext cx="5710770" cy="5249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0167" y="4796361"/>
            <a:ext cx="8161870" cy="4656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25029" y="4555070"/>
            <a:ext cx="5710770" cy="520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0167" y="5571066"/>
            <a:ext cx="8161870" cy="4614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25029" y="5325533"/>
            <a:ext cx="5710770" cy="520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562442" y="1561020"/>
            <a:ext cx="5032375" cy="414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35" dirty="0">
                <a:latin typeface="Arial"/>
                <a:cs typeface="Arial"/>
              </a:rPr>
              <a:t>requisiti </a:t>
            </a:r>
            <a:r>
              <a:rPr sz="1700" spc="-45" dirty="0">
                <a:latin typeface="Arial"/>
                <a:cs typeface="Arial"/>
              </a:rPr>
              <a:t>per </a:t>
            </a:r>
            <a:r>
              <a:rPr sz="1700" spc="-75" dirty="0">
                <a:latin typeface="Arial"/>
                <a:cs typeface="Arial"/>
              </a:rPr>
              <a:t>l’ammissione</a:t>
            </a:r>
            <a:r>
              <a:rPr sz="1700" spc="-195" dirty="0">
                <a:latin typeface="Arial"/>
                <a:cs typeface="Arial"/>
              </a:rPr>
              <a:t> </a:t>
            </a:r>
            <a:r>
              <a:rPr sz="1700" spc="-85" dirty="0">
                <a:latin typeface="Arial"/>
                <a:cs typeface="Arial"/>
              </a:rPr>
              <a:t>all’esame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14"/>
              </a:spcBef>
            </a:pPr>
            <a:r>
              <a:rPr sz="1700" spc="-50" dirty="0">
                <a:latin typeface="Arial"/>
                <a:cs typeface="Arial"/>
              </a:rPr>
              <a:t>incremento del </a:t>
            </a:r>
            <a:r>
              <a:rPr sz="1700" spc="-100" dirty="0">
                <a:latin typeface="Arial"/>
                <a:cs typeface="Arial"/>
              </a:rPr>
              <a:t>peso </a:t>
            </a:r>
            <a:r>
              <a:rPr sz="1700" spc="-50" dirty="0">
                <a:latin typeface="Arial"/>
                <a:cs typeface="Arial"/>
              </a:rPr>
              <a:t>del </a:t>
            </a:r>
            <a:r>
              <a:rPr sz="1700" spc="-40" dirty="0">
                <a:latin typeface="Arial"/>
                <a:cs typeface="Arial"/>
              </a:rPr>
              <a:t>credito</a:t>
            </a:r>
            <a:r>
              <a:rPr sz="1700" spc="-204" dirty="0">
                <a:latin typeface="Arial"/>
                <a:cs typeface="Arial"/>
              </a:rPr>
              <a:t> </a:t>
            </a:r>
            <a:r>
              <a:rPr sz="1700" spc="-80" dirty="0">
                <a:latin typeface="Arial"/>
                <a:cs typeface="Arial"/>
              </a:rPr>
              <a:t>scolastico</a:t>
            </a:r>
            <a:endParaRPr sz="1700">
              <a:latin typeface="Arial"/>
              <a:cs typeface="Arial"/>
            </a:endParaRPr>
          </a:p>
          <a:p>
            <a:pPr marL="12700" marR="5080">
              <a:lnSpc>
                <a:spcPct val="297600"/>
              </a:lnSpc>
            </a:pPr>
            <a:r>
              <a:rPr sz="1700" spc="-45" dirty="0">
                <a:latin typeface="Arial"/>
                <a:cs typeface="Arial"/>
              </a:rPr>
              <a:t>modifiche </a:t>
            </a:r>
            <a:r>
              <a:rPr sz="1700" spc="-55" dirty="0">
                <a:latin typeface="Arial"/>
                <a:cs typeface="Arial"/>
              </a:rPr>
              <a:t>nella </a:t>
            </a:r>
            <a:r>
              <a:rPr sz="1700" spc="-20" dirty="0">
                <a:latin typeface="Arial"/>
                <a:cs typeface="Arial"/>
              </a:rPr>
              <a:t>struttura </a:t>
            </a:r>
            <a:r>
              <a:rPr sz="1700" spc="-100" dirty="0">
                <a:latin typeface="Arial"/>
                <a:cs typeface="Arial"/>
              </a:rPr>
              <a:t>e </a:t>
            </a:r>
            <a:r>
              <a:rPr sz="1700" spc="-80" dirty="0">
                <a:latin typeface="Arial"/>
                <a:cs typeface="Arial"/>
              </a:rPr>
              <a:t>nell’organizzazione</a:t>
            </a:r>
            <a:r>
              <a:rPr sz="1700" spc="-285" dirty="0">
                <a:latin typeface="Arial"/>
                <a:cs typeface="Arial"/>
              </a:rPr>
              <a:t> </a:t>
            </a:r>
            <a:r>
              <a:rPr sz="1700" spc="-80" dirty="0">
                <a:latin typeface="Arial"/>
                <a:cs typeface="Arial"/>
              </a:rPr>
              <a:t>dell’esame  </a:t>
            </a:r>
            <a:r>
              <a:rPr sz="1700" spc="-60" dirty="0">
                <a:latin typeface="Arial"/>
                <a:cs typeface="Arial"/>
              </a:rPr>
              <a:t>abolizione </a:t>
            </a:r>
            <a:r>
              <a:rPr sz="1700" spc="-70" dirty="0">
                <a:latin typeface="Arial"/>
                <a:cs typeface="Arial"/>
              </a:rPr>
              <a:t>terza</a:t>
            </a:r>
            <a:r>
              <a:rPr sz="1700" spc="-125" dirty="0">
                <a:latin typeface="Arial"/>
                <a:cs typeface="Arial"/>
              </a:rPr>
              <a:t> </a:t>
            </a:r>
            <a:r>
              <a:rPr sz="1700" spc="-75" dirty="0">
                <a:latin typeface="Arial"/>
                <a:cs typeface="Arial"/>
              </a:rPr>
              <a:t>prova</a:t>
            </a:r>
            <a:endParaRPr sz="1700">
              <a:latin typeface="Arial"/>
              <a:cs typeface="Arial"/>
            </a:endParaRPr>
          </a:p>
          <a:p>
            <a:pPr marL="12700" marR="386080">
              <a:lnSpc>
                <a:spcPct val="297600"/>
              </a:lnSpc>
            </a:pPr>
            <a:r>
              <a:rPr sz="1700" spc="-45" dirty="0">
                <a:latin typeface="Arial"/>
                <a:cs typeface="Arial"/>
              </a:rPr>
              <a:t>introduzione </a:t>
            </a:r>
            <a:r>
              <a:rPr sz="1700" spc="-50" dirty="0">
                <a:latin typeface="Arial"/>
                <a:cs typeface="Arial"/>
              </a:rPr>
              <a:t>delle </a:t>
            </a:r>
            <a:r>
              <a:rPr sz="1700" spc="-65" dirty="0">
                <a:latin typeface="Arial"/>
                <a:cs typeface="Arial"/>
              </a:rPr>
              <a:t>prove </a:t>
            </a:r>
            <a:r>
              <a:rPr sz="1700" spc="-80" dirty="0">
                <a:latin typeface="Arial"/>
                <a:cs typeface="Arial"/>
              </a:rPr>
              <a:t>standardizzate </a:t>
            </a:r>
            <a:r>
              <a:rPr sz="1700" spc="-65" dirty="0">
                <a:latin typeface="Arial"/>
                <a:cs typeface="Arial"/>
              </a:rPr>
              <a:t>nazionali  </a:t>
            </a:r>
            <a:r>
              <a:rPr sz="1700" spc="-15" dirty="0">
                <a:latin typeface="Arial"/>
                <a:cs typeface="Arial"/>
              </a:rPr>
              <a:t>criteri </a:t>
            </a:r>
            <a:r>
              <a:rPr sz="1700" spc="-25" dirty="0">
                <a:latin typeface="Arial"/>
                <a:cs typeface="Arial"/>
              </a:rPr>
              <a:t>di </a:t>
            </a:r>
            <a:r>
              <a:rPr sz="1700" spc="-60" dirty="0">
                <a:latin typeface="Arial"/>
                <a:cs typeface="Arial"/>
              </a:rPr>
              <a:t>nomina </a:t>
            </a:r>
            <a:r>
              <a:rPr sz="1700" spc="-100" dirty="0">
                <a:latin typeface="Arial"/>
                <a:cs typeface="Arial"/>
              </a:rPr>
              <a:t>e </a:t>
            </a:r>
            <a:r>
              <a:rPr sz="1700" spc="10" dirty="0">
                <a:latin typeface="Arial"/>
                <a:cs typeface="Arial"/>
              </a:rPr>
              <a:t>i</a:t>
            </a:r>
            <a:r>
              <a:rPr sz="1700" spc="-325" dirty="0">
                <a:latin typeface="Arial"/>
                <a:cs typeface="Arial"/>
              </a:rPr>
              <a:t> </a:t>
            </a:r>
            <a:r>
              <a:rPr sz="1700" spc="-35" dirty="0">
                <a:latin typeface="Arial"/>
                <a:cs typeface="Arial"/>
              </a:rPr>
              <a:t>requisiti </a:t>
            </a:r>
            <a:r>
              <a:rPr sz="1700" spc="-50" dirty="0">
                <a:latin typeface="Arial"/>
                <a:cs typeface="Arial"/>
              </a:rPr>
              <a:t>dei </a:t>
            </a:r>
            <a:r>
              <a:rPr sz="1700" spc="-95" dirty="0">
                <a:latin typeface="Arial"/>
                <a:cs typeface="Arial"/>
              </a:rPr>
              <a:t>Commissari </a:t>
            </a:r>
            <a:r>
              <a:rPr sz="1700" spc="-105" dirty="0">
                <a:latin typeface="Arial"/>
                <a:cs typeface="Arial"/>
              </a:rPr>
              <a:t>d’esame</a:t>
            </a:r>
            <a:endParaRPr sz="17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2838" y="6493297"/>
            <a:ext cx="115570" cy="18097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z="1000" spc="-50" dirty="0">
                <a:solidFill>
                  <a:srgbClr val="FFFFFF"/>
                </a:solidFill>
                <a:latin typeface="Arial"/>
                <a:cs typeface="Arial"/>
              </a:rPr>
              <a:t>3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153" y="317830"/>
            <a:ext cx="30727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GLI </a:t>
            </a:r>
            <a:r>
              <a:rPr spc="-10" dirty="0"/>
              <a:t>ESITI</a:t>
            </a:r>
            <a:r>
              <a:rPr spc="-30" dirty="0"/>
              <a:t> </a:t>
            </a:r>
            <a:r>
              <a:rPr spc="-20" dirty="0"/>
              <a:t>DELL’ESAME</a:t>
            </a:r>
          </a:p>
        </p:txBody>
      </p:sp>
      <p:sp>
        <p:nvSpPr>
          <p:cNvPr id="3" name="object 3"/>
          <p:cNvSpPr/>
          <p:nvPr/>
        </p:nvSpPr>
        <p:spPr>
          <a:xfrm>
            <a:off x="277585" y="6304755"/>
            <a:ext cx="9251950" cy="65405"/>
          </a:xfrm>
          <a:custGeom>
            <a:avLst/>
            <a:gdLst/>
            <a:ahLst/>
            <a:cxnLst/>
            <a:rect l="l" t="t" r="r" b="b"/>
            <a:pathLst>
              <a:path w="9251950" h="65404">
                <a:moveTo>
                  <a:pt x="0" y="65313"/>
                </a:moveTo>
                <a:lnTo>
                  <a:pt x="9251581" y="65313"/>
                </a:lnTo>
                <a:lnTo>
                  <a:pt x="9251581" y="0"/>
                </a:lnTo>
                <a:lnTo>
                  <a:pt x="0" y="0"/>
                </a:lnTo>
                <a:lnTo>
                  <a:pt x="0" y="65313"/>
                </a:lnTo>
                <a:close/>
              </a:path>
            </a:pathLst>
          </a:custGeom>
          <a:solidFill>
            <a:srgbClr val="6D9B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14877" y="4278172"/>
            <a:ext cx="2353083" cy="14578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14873" y="4278172"/>
            <a:ext cx="2353310" cy="1457960"/>
          </a:xfrm>
          <a:custGeom>
            <a:avLst/>
            <a:gdLst/>
            <a:ahLst/>
            <a:cxnLst/>
            <a:rect l="l" t="t" r="r" b="b"/>
            <a:pathLst>
              <a:path w="2353310" h="1457960">
                <a:moveTo>
                  <a:pt x="2348090" y="0"/>
                </a:moveTo>
                <a:lnTo>
                  <a:pt x="2351439" y="47990"/>
                </a:lnTo>
                <a:lnTo>
                  <a:pt x="2353082" y="95702"/>
                </a:lnTo>
                <a:lnTo>
                  <a:pt x="2353047" y="143105"/>
                </a:lnTo>
                <a:lnTo>
                  <a:pt x="2351359" y="190167"/>
                </a:lnTo>
                <a:lnTo>
                  <a:pt x="2348043" y="236860"/>
                </a:lnTo>
                <a:lnTo>
                  <a:pt x="2343125" y="283151"/>
                </a:lnTo>
                <a:lnTo>
                  <a:pt x="2336631" y="329009"/>
                </a:lnTo>
                <a:lnTo>
                  <a:pt x="2328587" y="374405"/>
                </a:lnTo>
                <a:lnTo>
                  <a:pt x="2319019" y="419308"/>
                </a:lnTo>
                <a:lnTo>
                  <a:pt x="2307952" y="463686"/>
                </a:lnTo>
                <a:lnTo>
                  <a:pt x="2295412" y="507509"/>
                </a:lnTo>
                <a:lnTo>
                  <a:pt x="2281425" y="550746"/>
                </a:lnTo>
                <a:lnTo>
                  <a:pt x="2266017" y="593366"/>
                </a:lnTo>
                <a:lnTo>
                  <a:pt x="2249214" y="635340"/>
                </a:lnTo>
                <a:lnTo>
                  <a:pt x="2231040" y="676636"/>
                </a:lnTo>
                <a:lnTo>
                  <a:pt x="2211523" y="717222"/>
                </a:lnTo>
                <a:lnTo>
                  <a:pt x="2190688" y="757070"/>
                </a:lnTo>
                <a:lnTo>
                  <a:pt x="2168561" y="796147"/>
                </a:lnTo>
                <a:lnTo>
                  <a:pt x="2145167" y="834423"/>
                </a:lnTo>
                <a:lnTo>
                  <a:pt x="2120532" y="871868"/>
                </a:lnTo>
                <a:lnTo>
                  <a:pt x="2094682" y="908450"/>
                </a:lnTo>
                <a:lnTo>
                  <a:pt x="2067643" y="944140"/>
                </a:lnTo>
                <a:lnTo>
                  <a:pt x="2039441" y="978905"/>
                </a:lnTo>
                <a:lnTo>
                  <a:pt x="2010101" y="1012716"/>
                </a:lnTo>
                <a:lnTo>
                  <a:pt x="1979649" y="1045542"/>
                </a:lnTo>
                <a:lnTo>
                  <a:pt x="1948112" y="1077351"/>
                </a:lnTo>
                <a:lnTo>
                  <a:pt x="1915514" y="1108114"/>
                </a:lnTo>
                <a:lnTo>
                  <a:pt x="1881881" y="1137799"/>
                </a:lnTo>
                <a:lnTo>
                  <a:pt x="1847240" y="1166376"/>
                </a:lnTo>
                <a:lnTo>
                  <a:pt x="1811616" y="1193815"/>
                </a:lnTo>
                <a:lnTo>
                  <a:pt x="1775035" y="1220083"/>
                </a:lnTo>
                <a:lnTo>
                  <a:pt x="1737522" y="1245151"/>
                </a:lnTo>
                <a:lnTo>
                  <a:pt x="1699104" y="1268988"/>
                </a:lnTo>
                <a:lnTo>
                  <a:pt x="1659807" y="1291563"/>
                </a:lnTo>
                <a:lnTo>
                  <a:pt x="1619655" y="1312845"/>
                </a:lnTo>
                <a:lnTo>
                  <a:pt x="1578675" y="1332805"/>
                </a:lnTo>
                <a:lnTo>
                  <a:pt x="1536893" y="1351410"/>
                </a:lnTo>
                <a:lnTo>
                  <a:pt x="1494334" y="1368630"/>
                </a:lnTo>
                <a:lnTo>
                  <a:pt x="1451024" y="1384434"/>
                </a:lnTo>
                <a:lnTo>
                  <a:pt x="1406989" y="1398793"/>
                </a:lnTo>
                <a:lnTo>
                  <a:pt x="1362255" y="1411674"/>
                </a:lnTo>
                <a:lnTo>
                  <a:pt x="1316848" y="1423048"/>
                </a:lnTo>
                <a:lnTo>
                  <a:pt x="1270793" y="1432883"/>
                </a:lnTo>
                <a:lnTo>
                  <a:pt x="1224116" y="1441149"/>
                </a:lnTo>
                <a:lnTo>
                  <a:pt x="1176843" y="1447815"/>
                </a:lnTo>
                <a:lnTo>
                  <a:pt x="1128999" y="1452850"/>
                </a:lnTo>
                <a:lnTo>
                  <a:pt x="1079698" y="1456251"/>
                </a:lnTo>
                <a:lnTo>
                  <a:pt x="1030511" y="1457833"/>
                </a:lnTo>
                <a:lnTo>
                  <a:pt x="981483" y="1457614"/>
                </a:lnTo>
                <a:lnTo>
                  <a:pt x="932660" y="1455611"/>
                </a:lnTo>
                <a:lnTo>
                  <a:pt x="884084" y="1451843"/>
                </a:lnTo>
                <a:lnTo>
                  <a:pt x="835801" y="1446328"/>
                </a:lnTo>
                <a:lnTo>
                  <a:pt x="787855" y="1439083"/>
                </a:lnTo>
                <a:lnTo>
                  <a:pt x="740290" y="1430127"/>
                </a:lnTo>
                <a:lnTo>
                  <a:pt x="693151" y="1419477"/>
                </a:lnTo>
                <a:lnTo>
                  <a:pt x="646483" y="1407151"/>
                </a:lnTo>
                <a:lnTo>
                  <a:pt x="600329" y="1393168"/>
                </a:lnTo>
                <a:lnTo>
                  <a:pt x="554735" y="1377545"/>
                </a:lnTo>
                <a:lnTo>
                  <a:pt x="509744" y="1360300"/>
                </a:lnTo>
                <a:lnTo>
                  <a:pt x="465401" y="1341452"/>
                </a:lnTo>
                <a:lnTo>
                  <a:pt x="421750" y="1321017"/>
                </a:lnTo>
                <a:lnTo>
                  <a:pt x="378836" y="1299015"/>
                </a:lnTo>
                <a:lnTo>
                  <a:pt x="336704" y="1275462"/>
                </a:lnTo>
                <a:lnTo>
                  <a:pt x="295397" y="1250378"/>
                </a:lnTo>
                <a:lnTo>
                  <a:pt x="254960" y="1223779"/>
                </a:lnTo>
                <a:lnTo>
                  <a:pt x="215438" y="1195684"/>
                </a:lnTo>
                <a:lnTo>
                  <a:pt x="176875" y="1166111"/>
                </a:lnTo>
                <a:lnTo>
                  <a:pt x="139315" y="1135078"/>
                </a:lnTo>
                <a:lnTo>
                  <a:pt x="102804" y="1102602"/>
                </a:lnTo>
                <a:lnTo>
                  <a:pt x="67384" y="1068702"/>
                </a:lnTo>
                <a:lnTo>
                  <a:pt x="33101" y="1033395"/>
                </a:lnTo>
                <a:lnTo>
                  <a:pt x="0" y="996700"/>
                </a:lnTo>
                <a:lnTo>
                  <a:pt x="1012119" y="116880"/>
                </a:lnTo>
                <a:lnTo>
                  <a:pt x="2348090" y="0"/>
                </a:lnTo>
                <a:close/>
              </a:path>
            </a:pathLst>
          </a:custGeom>
          <a:ln w="21167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85920" y="3704348"/>
            <a:ext cx="1341083" cy="1570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85911" y="3704350"/>
            <a:ext cx="1341120" cy="1570990"/>
          </a:xfrm>
          <a:custGeom>
            <a:avLst/>
            <a:gdLst/>
            <a:ahLst/>
            <a:cxnLst/>
            <a:rect l="l" t="t" r="r" b="b"/>
            <a:pathLst>
              <a:path w="1341120" h="1570989">
                <a:moveTo>
                  <a:pt x="328963" y="1570522"/>
                </a:moveTo>
                <a:lnTo>
                  <a:pt x="297090" y="1532468"/>
                </a:lnTo>
                <a:lnTo>
                  <a:pt x="266817" y="1493502"/>
                </a:lnTo>
                <a:lnTo>
                  <a:pt x="238147" y="1453671"/>
                </a:lnTo>
                <a:lnTo>
                  <a:pt x="211084" y="1413021"/>
                </a:lnTo>
                <a:lnTo>
                  <a:pt x="185633" y="1371599"/>
                </a:lnTo>
                <a:lnTo>
                  <a:pt x="161797" y="1329451"/>
                </a:lnTo>
                <a:lnTo>
                  <a:pt x="139581" y="1286624"/>
                </a:lnTo>
                <a:lnTo>
                  <a:pt x="118988" y="1243163"/>
                </a:lnTo>
                <a:lnTo>
                  <a:pt x="100023" y="1199116"/>
                </a:lnTo>
                <a:lnTo>
                  <a:pt x="82690" y="1154528"/>
                </a:lnTo>
                <a:lnTo>
                  <a:pt x="66993" y="1109447"/>
                </a:lnTo>
                <a:lnTo>
                  <a:pt x="52936" y="1063918"/>
                </a:lnTo>
                <a:lnTo>
                  <a:pt x="40522" y="1017988"/>
                </a:lnTo>
                <a:lnTo>
                  <a:pt x="29757" y="971704"/>
                </a:lnTo>
                <a:lnTo>
                  <a:pt x="20644" y="925111"/>
                </a:lnTo>
                <a:lnTo>
                  <a:pt x="13186" y="878257"/>
                </a:lnTo>
                <a:lnTo>
                  <a:pt x="7389" y="831187"/>
                </a:lnTo>
                <a:lnTo>
                  <a:pt x="3256" y="783948"/>
                </a:lnTo>
                <a:lnTo>
                  <a:pt x="792" y="736586"/>
                </a:lnTo>
                <a:lnTo>
                  <a:pt x="0" y="689149"/>
                </a:lnTo>
                <a:lnTo>
                  <a:pt x="884" y="641681"/>
                </a:lnTo>
                <a:lnTo>
                  <a:pt x="3448" y="594230"/>
                </a:lnTo>
                <a:lnTo>
                  <a:pt x="7698" y="546843"/>
                </a:lnTo>
                <a:lnTo>
                  <a:pt x="13635" y="499564"/>
                </a:lnTo>
                <a:lnTo>
                  <a:pt x="21266" y="452442"/>
                </a:lnTo>
                <a:lnTo>
                  <a:pt x="30593" y="405522"/>
                </a:lnTo>
                <a:lnTo>
                  <a:pt x="41621" y="358850"/>
                </a:lnTo>
                <a:lnTo>
                  <a:pt x="54354" y="312474"/>
                </a:lnTo>
                <a:lnTo>
                  <a:pt x="68796" y="266439"/>
                </a:lnTo>
                <a:lnTo>
                  <a:pt x="84950" y="220792"/>
                </a:lnTo>
                <a:lnTo>
                  <a:pt x="102822" y="175579"/>
                </a:lnTo>
                <a:lnTo>
                  <a:pt x="122415" y="130847"/>
                </a:lnTo>
                <a:lnTo>
                  <a:pt x="143732" y="86642"/>
                </a:lnTo>
                <a:lnTo>
                  <a:pt x="166779" y="43011"/>
                </a:lnTo>
                <a:lnTo>
                  <a:pt x="191560" y="0"/>
                </a:lnTo>
                <a:lnTo>
                  <a:pt x="1341081" y="690702"/>
                </a:lnTo>
                <a:lnTo>
                  <a:pt x="328963" y="1570522"/>
                </a:lnTo>
                <a:close/>
              </a:path>
            </a:pathLst>
          </a:custGeom>
          <a:ln w="21167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77476" y="3053937"/>
            <a:ext cx="1451203" cy="13411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7471" y="3053932"/>
            <a:ext cx="1451610" cy="1341120"/>
          </a:xfrm>
          <a:custGeom>
            <a:avLst/>
            <a:gdLst/>
            <a:ahLst/>
            <a:cxnLst/>
            <a:rect l="l" t="t" r="r" b="b"/>
            <a:pathLst>
              <a:path w="1451610" h="1341120">
                <a:moveTo>
                  <a:pt x="0" y="650419"/>
                </a:moveTo>
                <a:lnTo>
                  <a:pt x="26343" y="608346"/>
                </a:lnTo>
                <a:lnTo>
                  <a:pt x="54047" y="567513"/>
                </a:lnTo>
                <a:lnTo>
                  <a:pt x="83069" y="527938"/>
                </a:lnTo>
                <a:lnTo>
                  <a:pt x="113367" y="489638"/>
                </a:lnTo>
                <a:lnTo>
                  <a:pt x="144897" y="452632"/>
                </a:lnTo>
                <a:lnTo>
                  <a:pt x="177617" y="416938"/>
                </a:lnTo>
                <a:lnTo>
                  <a:pt x="211483" y="382575"/>
                </a:lnTo>
                <a:lnTo>
                  <a:pt x="246453" y="349560"/>
                </a:lnTo>
                <a:lnTo>
                  <a:pt x="282485" y="317912"/>
                </a:lnTo>
                <a:lnTo>
                  <a:pt x="319534" y="287649"/>
                </a:lnTo>
                <a:lnTo>
                  <a:pt x="357558" y="258789"/>
                </a:lnTo>
                <a:lnTo>
                  <a:pt x="396515" y="231350"/>
                </a:lnTo>
                <a:lnTo>
                  <a:pt x="436361" y="205351"/>
                </a:lnTo>
                <a:lnTo>
                  <a:pt x="477053" y="180810"/>
                </a:lnTo>
                <a:lnTo>
                  <a:pt x="518549" y="157745"/>
                </a:lnTo>
                <a:lnTo>
                  <a:pt x="560806" y="136174"/>
                </a:lnTo>
                <a:lnTo>
                  <a:pt x="603781" y="116115"/>
                </a:lnTo>
                <a:lnTo>
                  <a:pt x="647431" y="97587"/>
                </a:lnTo>
                <a:lnTo>
                  <a:pt x="691713" y="80607"/>
                </a:lnTo>
                <a:lnTo>
                  <a:pt x="736584" y="65195"/>
                </a:lnTo>
                <a:lnTo>
                  <a:pt x="782001" y="51367"/>
                </a:lnTo>
                <a:lnTo>
                  <a:pt x="827922" y="39144"/>
                </a:lnTo>
                <a:lnTo>
                  <a:pt x="874304" y="28541"/>
                </a:lnTo>
                <a:lnTo>
                  <a:pt x="921103" y="19579"/>
                </a:lnTo>
                <a:lnTo>
                  <a:pt x="968277" y="12274"/>
                </a:lnTo>
                <a:lnTo>
                  <a:pt x="1015783" y="6646"/>
                </a:lnTo>
                <a:lnTo>
                  <a:pt x="1063579" y="2712"/>
                </a:lnTo>
                <a:lnTo>
                  <a:pt x="1111620" y="490"/>
                </a:lnTo>
                <a:lnTo>
                  <a:pt x="1159865" y="0"/>
                </a:lnTo>
                <a:lnTo>
                  <a:pt x="1208270" y="1258"/>
                </a:lnTo>
                <a:lnTo>
                  <a:pt x="1256792" y="4283"/>
                </a:lnTo>
                <a:lnTo>
                  <a:pt x="1305390" y="9094"/>
                </a:lnTo>
                <a:lnTo>
                  <a:pt x="1354019" y="15709"/>
                </a:lnTo>
                <a:lnTo>
                  <a:pt x="1402637" y="24145"/>
                </a:lnTo>
                <a:lnTo>
                  <a:pt x="1451201" y="34421"/>
                </a:lnTo>
                <a:lnTo>
                  <a:pt x="1149521" y="1341119"/>
                </a:lnTo>
                <a:lnTo>
                  <a:pt x="0" y="650419"/>
                </a:lnTo>
                <a:close/>
              </a:path>
            </a:pathLst>
          </a:custGeom>
          <a:ln w="21167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27004" y="3088347"/>
            <a:ext cx="1335963" cy="13067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26993" y="3088353"/>
            <a:ext cx="1336040" cy="1306830"/>
          </a:xfrm>
          <a:custGeom>
            <a:avLst/>
            <a:gdLst/>
            <a:ahLst/>
            <a:cxnLst/>
            <a:rect l="l" t="t" r="r" b="b"/>
            <a:pathLst>
              <a:path w="1336039" h="1306829">
                <a:moveTo>
                  <a:pt x="301680" y="0"/>
                </a:moveTo>
                <a:lnTo>
                  <a:pt x="349833" y="12052"/>
                </a:lnTo>
                <a:lnTo>
                  <a:pt x="397228" y="25782"/>
                </a:lnTo>
                <a:lnTo>
                  <a:pt x="443835" y="41155"/>
                </a:lnTo>
                <a:lnTo>
                  <a:pt x="489622" y="58134"/>
                </a:lnTo>
                <a:lnTo>
                  <a:pt x="534559" y="76686"/>
                </a:lnTo>
                <a:lnTo>
                  <a:pt x="578617" y="96774"/>
                </a:lnTo>
                <a:lnTo>
                  <a:pt x="621763" y="118364"/>
                </a:lnTo>
                <a:lnTo>
                  <a:pt x="663968" y="141421"/>
                </a:lnTo>
                <a:lnTo>
                  <a:pt x="705201" y="165909"/>
                </a:lnTo>
                <a:lnTo>
                  <a:pt x="745432" y="191793"/>
                </a:lnTo>
                <a:lnTo>
                  <a:pt x="784629" y="219038"/>
                </a:lnTo>
                <a:lnTo>
                  <a:pt x="822763" y="247609"/>
                </a:lnTo>
                <a:lnTo>
                  <a:pt x="859802" y="277470"/>
                </a:lnTo>
                <a:lnTo>
                  <a:pt x="895717" y="308588"/>
                </a:lnTo>
                <a:lnTo>
                  <a:pt x="930476" y="340925"/>
                </a:lnTo>
                <a:lnTo>
                  <a:pt x="964049" y="374448"/>
                </a:lnTo>
                <a:lnTo>
                  <a:pt x="996406" y="409121"/>
                </a:lnTo>
                <a:lnTo>
                  <a:pt x="1027516" y="444909"/>
                </a:lnTo>
                <a:lnTo>
                  <a:pt x="1057348" y="481776"/>
                </a:lnTo>
                <a:lnTo>
                  <a:pt x="1085872" y="519689"/>
                </a:lnTo>
                <a:lnTo>
                  <a:pt x="1113057" y="558610"/>
                </a:lnTo>
                <a:lnTo>
                  <a:pt x="1138874" y="598506"/>
                </a:lnTo>
                <a:lnTo>
                  <a:pt x="1163290" y="639341"/>
                </a:lnTo>
                <a:lnTo>
                  <a:pt x="1186275" y="681080"/>
                </a:lnTo>
                <a:lnTo>
                  <a:pt x="1207800" y="723688"/>
                </a:lnTo>
                <a:lnTo>
                  <a:pt x="1227833" y="767130"/>
                </a:lnTo>
                <a:lnTo>
                  <a:pt x="1246344" y="811370"/>
                </a:lnTo>
                <a:lnTo>
                  <a:pt x="1263303" y="856374"/>
                </a:lnTo>
                <a:lnTo>
                  <a:pt x="1278678" y="902105"/>
                </a:lnTo>
                <a:lnTo>
                  <a:pt x="1292440" y="948530"/>
                </a:lnTo>
                <a:lnTo>
                  <a:pt x="1304557" y="995613"/>
                </a:lnTo>
                <a:lnTo>
                  <a:pt x="1314999" y="1043318"/>
                </a:lnTo>
                <a:lnTo>
                  <a:pt x="1323736" y="1091611"/>
                </a:lnTo>
                <a:lnTo>
                  <a:pt x="1330736" y="1140456"/>
                </a:lnTo>
                <a:lnTo>
                  <a:pt x="1335970" y="1189819"/>
                </a:lnTo>
                <a:lnTo>
                  <a:pt x="0" y="1306699"/>
                </a:lnTo>
                <a:lnTo>
                  <a:pt x="301680" y="0"/>
                </a:lnTo>
                <a:close/>
              </a:path>
            </a:pathLst>
          </a:custGeom>
          <a:ln w="21167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45748" y="5274754"/>
            <a:ext cx="3002915" cy="752475"/>
          </a:xfrm>
          <a:custGeom>
            <a:avLst/>
            <a:gdLst/>
            <a:ahLst/>
            <a:cxnLst/>
            <a:rect l="l" t="t" r="r" b="b"/>
            <a:pathLst>
              <a:path w="3002915" h="752475">
                <a:moveTo>
                  <a:pt x="0" y="0"/>
                </a:moveTo>
                <a:lnTo>
                  <a:pt x="3002911" y="0"/>
                </a:lnTo>
                <a:lnTo>
                  <a:pt x="3002911" y="752412"/>
                </a:lnTo>
                <a:lnTo>
                  <a:pt x="0" y="75241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49705" y="4097616"/>
            <a:ext cx="1790700" cy="848994"/>
          </a:xfrm>
          <a:custGeom>
            <a:avLst/>
            <a:gdLst/>
            <a:ahLst/>
            <a:cxnLst/>
            <a:rect l="l" t="t" r="r" b="b"/>
            <a:pathLst>
              <a:path w="1790700" h="848995">
                <a:moveTo>
                  <a:pt x="0" y="0"/>
                </a:moveTo>
                <a:lnTo>
                  <a:pt x="1790511" y="0"/>
                </a:lnTo>
                <a:lnTo>
                  <a:pt x="1790511" y="848740"/>
                </a:lnTo>
                <a:lnTo>
                  <a:pt x="0" y="84874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03831" y="2567266"/>
            <a:ext cx="1854200" cy="810895"/>
          </a:xfrm>
          <a:custGeom>
            <a:avLst/>
            <a:gdLst/>
            <a:ahLst/>
            <a:cxnLst/>
            <a:rect l="l" t="t" r="r" b="b"/>
            <a:pathLst>
              <a:path w="1854200" h="810895">
                <a:moveTo>
                  <a:pt x="0" y="0"/>
                </a:moveTo>
                <a:lnTo>
                  <a:pt x="1854011" y="0"/>
                </a:lnTo>
                <a:lnTo>
                  <a:pt x="1854011" y="810640"/>
                </a:lnTo>
                <a:lnTo>
                  <a:pt x="0" y="81064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62105" y="2992932"/>
            <a:ext cx="1762125" cy="772795"/>
          </a:xfrm>
          <a:custGeom>
            <a:avLst/>
            <a:gdLst/>
            <a:ahLst/>
            <a:cxnLst/>
            <a:rect l="l" t="t" r="r" b="b"/>
            <a:pathLst>
              <a:path w="1762125" h="772795">
                <a:moveTo>
                  <a:pt x="0" y="0"/>
                </a:moveTo>
                <a:lnTo>
                  <a:pt x="1761871" y="0"/>
                </a:lnTo>
                <a:lnTo>
                  <a:pt x="1761871" y="772541"/>
                </a:lnTo>
                <a:lnTo>
                  <a:pt x="0" y="77254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1005">
              <a:lnSpc>
                <a:spcPts val="3225"/>
              </a:lnSpc>
            </a:pPr>
            <a:r>
              <a:rPr spc="-95" dirty="0"/>
              <a:t>VALUTAZIONE </a:t>
            </a:r>
            <a:r>
              <a:rPr spc="90" dirty="0"/>
              <a:t>MASSIMA:</a:t>
            </a:r>
            <a:r>
              <a:rPr spc="50" dirty="0"/>
              <a:t> </a:t>
            </a:r>
            <a:r>
              <a:rPr spc="-125" dirty="0"/>
              <a:t>100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950">
              <a:latin typeface="Times New Roman"/>
              <a:cs typeface="Times New Roman"/>
            </a:endParaRPr>
          </a:p>
          <a:p>
            <a:pPr marL="585470">
              <a:lnSpc>
                <a:spcPct val="100000"/>
              </a:lnSpc>
            </a:pPr>
            <a:r>
              <a:rPr sz="2000" spc="-170" dirty="0">
                <a:solidFill>
                  <a:srgbClr val="FFFFFF"/>
                </a:solidFill>
              </a:rPr>
              <a:t>2^</a:t>
            </a:r>
            <a:r>
              <a:rPr sz="2000" spc="-160" dirty="0">
                <a:solidFill>
                  <a:srgbClr val="FFFFFF"/>
                </a:solidFill>
              </a:rPr>
              <a:t> </a:t>
            </a:r>
            <a:r>
              <a:rPr sz="2000" spc="-110" dirty="0">
                <a:solidFill>
                  <a:srgbClr val="FFFFFF"/>
                </a:solidFill>
              </a:rPr>
              <a:t>prova</a:t>
            </a:r>
            <a:endParaRPr sz="2000"/>
          </a:p>
          <a:p>
            <a:pPr marL="821055">
              <a:lnSpc>
                <a:spcPct val="100000"/>
              </a:lnSpc>
              <a:spcBef>
                <a:spcPts val="800"/>
              </a:spcBef>
              <a:tabLst>
                <a:tab pos="3867785" algn="l"/>
              </a:tabLst>
            </a:pPr>
            <a:r>
              <a:rPr sz="3000" spc="-120" baseline="20833" dirty="0">
                <a:solidFill>
                  <a:srgbClr val="FFFFFF"/>
                </a:solidFill>
              </a:rPr>
              <a:t>20%	</a:t>
            </a:r>
            <a:r>
              <a:rPr sz="2000" spc="-105" dirty="0">
                <a:solidFill>
                  <a:srgbClr val="FFFFFF"/>
                </a:solidFill>
              </a:rPr>
              <a:t>colloquio</a:t>
            </a:r>
            <a:endParaRPr sz="2000"/>
          </a:p>
          <a:p>
            <a:pPr marR="986155" algn="r">
              <a:lnSpc>
                <a:spcPct val="100000"/>
              </a:lnSpc>
              <a:spcBef>
                <a:spcPts val="35"/>
              </a:spcBef>
            </a:pPr>
            <a:r>
              <a:rPr sz="2000" spc="-85" dirty="0">
                <a:solidFill>
                  <a:srgbClr val="FFFFFF"/>
                </a:solidFill>
              </a:rPr>
              <a:t>20%</a:t>
            </a:r>
            <a:endParaRPr sz="2000"/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550">
              <a:latin typeface="Times New Roman"/>
              <a:cs typeface="Times New Roman"/>
            </a:endParaRPr>
          </a:p>
          <a:p>
            <a:pPr marL="235585" marR="4648200" indent="-236220">
              <a:lnSpc>
                <a:spcPct val="101400"/>
              </a:lnSpc>
            </a:pPr>
            <a:r>
              <a:rPr sz="2000" spc="-170" dirty="0">
                <a:solidFill>
                  <a:srgbClr val="FFFFFF"/>
                </a:solidFill>
              </a:rPr>
              <a:t>1^</a:t>
            </a:r>
            <a:r>
              <a:rPr sz="2000" spc="-240" dirty="0">
                <a:solidFill>
                  <a:srgbClr val="FFFFFF"/>
                </a:solidFill>
              </a:rPr>
              <a:t> </a:t>
            </a:r>
            <a:r>
              <a:rPr sz="2000" spc="-110" dirty="0">
                <a:solidFill>
                  <a:srgbClr val="FFFFFF"/>
                </a:solidFill>
              </a:rPr>
              <a:t>prova  </a:t>
            </a:r>
            <a:r>
              <a:rPr sz="2000" spc="-85" dirty="0">
                <a:solidFill>
                  <a:srgbClr val="FFFFFF"/>
                </a:solidFill>
              </a:rPr>
              <a:t>20%</a:t>
            </a:r>
            <a:endParaRPr sz="2000"/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450">
              <a:latin typeface="Times New Roman"/>
              <a:cs typeface="Times New Roman"/>
            </a:endParaRPr>
          </a:p>
          <a:p>
            <a:pPr marL="4438015" indent="-689610">
              <a:lnSpc>
                <a:spcPct val="101400"/>
              </a:lnSpc>
            </a:pPr>
            <a:r>
              <a:rPr sz="2000" spc="-130" dirty="0">
                <a:solidFill>
                  <a:srgbClr val="FFFFFF"/>
                </a:solidFill>
              </a:rPr>
              <a:t>credito</a:t>
            </a:r>
            <a:r>
              <a:rPr sz="2000" spc="-180" dirty="0">
                <a:solidFill>
                  <a:srgbClr val="FFFFFF"/>
                </a:solidFill>
              </a:rPr>
              <a:t> </a:t>
            </a:r>
            <a:r>
              <a:rPr sz="2000" spc="-110" dirty="0">
                <a:solidFill>
                  <a:srgbClr val="FFFFFF"/>
                </a:solidFill>
              </a:rPr>
              <a:t>scolastico  </a:t>
            </a:r>
            <a:r>
              <a:rPr sz="2000" spc="-85" dirty="0">
                <a:solidFill>
                  <a:srgbClr val="FFFFFF"/>
                </a:solidFill>
              </a:rPr>
              <a:t>40%</a:t>
            </a:r>
            <a:endParaRPr sz="2000"/>
          </a:p>
        </p:txBody>
      </p:sp>
      <p:sp>
        <p:nvSpPr>
          <p:cNvPr id="17" name="object 17"/>
          <p:cNvSpPr/>
          <p:nvPr/>
        </p:nvSpPr>
        <p:spPr>
          <a:xfrm>
            <a:off x="277585" y="834687"/>
            <a:ext cx="9251950" cy="5470525"/>
          </a:xfrm>
          <a:custGeom>
            <a:avLst/>
            <a:gdLst/>
            <a:ahLst/>
            <a:cxnLst/>
            <a:rect l="l" t="t" r="r" b="b"/>
            <a:pathLst>
              <a:path w="9251950" h="5470525">
                <a:moveTo>
                  <a:pt x="0" y="5470067"/>
                </a:moveTo>
                <a:lnTo>
                  <a:pt x="9251581" y="5470067"/>
                </a:lnTo>
                <a:lnTo>
                  <a:pt x="9251581" y="0"/>
                </a:lnTo>
                <a:lnTo>
                  <a:pt x="0" y="0"/>
                </a:lnTo>
                <a:lnTo>
                  <a:pt x="0" y="5470067"/>
                </a:lnTo>
                <a:close/>
              </a:path>
            </a:pathLst>
          </a:custGeom>
          <a:solidFill>
            <a:srgbClr val="6D9B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14877" y="4212856"/>
            <a:ext cx="2353083" cy="14578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14873" y="4212856"/>
            <a:ext cx="2353310" cy="1457960"/>
          </a:xfrm>
          <a:custGeom>
            <a:avLst/>
            <a:gdLst/>
            <a:ahLst/>
            <a:cxnLst/>
            <a:rect l="l" t="t" r="r" b="b"/>
            <a:pathLst>
              <a:path w="2353310" h="1457960">
                <a:moveTo>
                  <a:pt x="2348090" y="0"/>
                </a:moveTo>
                <a:lnTo>
                  <a:pt x="2351439" y="47990"/>
                </a:lnTo>
                <a:lnTo>
                  <a:pt x="2353082" y="95702"/>
                </a:lnTo>
                <a:lnTo>
                  <a:pt x="2353047" y="143105"/>
                </a:lnTo>
                <a:lnTo>
                  <a:pt x="2351359" y="190167"/>
                </a:lnTo>
                <a:lnTo>
                  <a:pt x="2348043" y="236860"/>
                </a:lnTo>
                <a:lnTo>
                  <a:pt x="2343125" y="283151"/>
                </a:lnTo>
                <a:lnTo>
                  <a:pt x="2336631" y="329009"/>
                </a:lnTo>
                <a:lnTo>
                  <a:pt x="2328587" y="374405"/>
                </a:lnTo>
                <a:lnTo>
                  <a:pt x="2319019" y="419308"/>
                </a:lnTo>
                <a:lnTo>
                  <a:pt x="2307952" y="463686"/>
                </a:lnTo>
                <a:lnTo>
                  <a:pt x="2295412" y="507509"/>
                </a:lnTo>
                <a:lnTo>
                  <a:pt x="2281425" y="550746"/>
                </a:lnTo>
                <a:lnTo>
                  <a:pt x="2266017" y="593366"/>
                </a:lnTo>
                <a:lnTo>
                  <a:pt x="2249214" y="635340"/>
                </a:lnTo>
                <a:lnTo>
                  <a:pt x="2231040" y="676636"/>
                </a:lnTo>
                <a:lnTo>
                  <a:pt x="2211523" y="717222"/>
                </a:lnTo>
                <a:lnTo>
                  <a:pt x="2190688" y="757070"/>
                </a:lnTo>
                <a:lnTo>
                  <a:pt x="2168561" y="796147"/>
                </a:lnTo>
                <a:lnTo>
                  <a:pt x="2145167" y="834423"/>
                </a:lnTo>
                <a:lnTo>
                  <a:pt x="2120532" y="871868"/>
                </a:lnTo>
                <a:lnTo>
                  <a:pt x="2094682" y="908450"/>
                </a:lnTo>
                <a:lnTo>
                  <a:pt x="2067643" y="944140"/>
                </a:lnTo>
                <a:lnTo>
                  <a:pt x="2039441" y="978905"/>
                </a:lnTo>
                <a:lnTo>
                  <a:pt x="2010101" y="1012716"/>
                </a:lnTo>
                <a:lnTo>
                  <a:pt x="1979649" y="1045542"/>
                </a:lnTo>
                <a:lnTo>
                  <a:pt x="1948112" y="1077351"/>
                </a:lnTo>
                <a:lnTo>
                  <a:pt x="1915514" y="1108114"/>
                </a:lnTo>
                <a:lnTo>
                  <a:pt x="1881881" y="1137799"/>
                </a:lnTo>
                <a:lnTo>
                  <a:pt x="1847240" y="1166376"/>
                </a:lnTo>
                <a:lnTo>
                  <a:pt x="1811616" y="1193815"/>
                </a:lnTo>
                <a:lnTo>
                  <a:pt x="1775035" y="1220083"/>
                </a:lnTo>
                <a:lnTo>
                  <a:pt x="1737522" y="1245151"/>
                </a:lnTo>
                <a:lnTo>
                  <a:pt x="1699104" y="1268988"/>
                </a:lnTo>
                <a:lnTo>
                  <a:pt x="1659807" y="1291563"/>
                </a:lnTo>
                <a:lnTo>
                  <a:pt x="1619655" y="1312845"/>
                </a:lnTo>
                <a:lnTo>
                  <a:pt x="1578675" y="1332805"/>
                </a:lnTo>
                <a:lnTo>
                  <a:pt x="1536893" y="1351410"/>
                </a:lnTo>
                <a:lnTo>
                  <a:pt x="1494334" y="1368630"/>
                </a:lnTo>
                <a:lnTo>
                  <a:pt x="1451024" y="1384434"/>
                </a:lnTo>
                <a:lnTo>
                  <a:pt x="1406989" y="1398793"/>
                </a:lnTo>
                <a:lnTo>
                  <a:pt x="1362255" y="1411674"/>
                </a:lnTo>
                <a:lnTo>
                  <a:pt x="1316848" y="1423048"/>
                </a:lnTo>
                <a:lnTo>
                  <a:pt x="1270793" y="1432883"/>
                </a:lnTo>
                <a:lnTo>
                  <a:pt x="1224116" y="1441149"/>
                </a:lnTo>
                <a:lnTo>
                  <a:pt x="1176843" y="1447815"/>
                </a:lnTo>
                <a:lnTo>
                  <a:pt x="1128999" y="1452850"/>
                </a:lnTo>
                <a:lnTo>
                  <a:pt x="1079698" y="1456251"/>
                </a:lnTo>
                <a:lnTo>
                  <a:pt x="1030511" y="1457833"/>
                </a:lnTo>
                <a:lnTo>
                  <a:pt x="981483" y="1457614"/>
                </a:lnTo>
                <a:lnTo>
                  <a:pt x="932660" y="1455611"/>
                </a:lnTo>
                <a:lnTo>
                  <a:pt x="884084" y="1451843"/>
                </a:lnTo>
                <a:lnTo>
                  <a:pt x="835801" y="1446328"/>
                </a:lnTo>
                <a:lnTo>
                  <a:pt x="787855" y="1439083"/>
                </a:lnTo>
                <a:lnTo>
                  <a:pt x="740290" y="1430127"/>
                </a:lnTo>
                <a:lnTo>
                  <a:pt x="693151" y="1419477"/>
                </a:lnTo>
                <a:lnTo>
                  <a:pt x="646483" y="1407151"/>
                </a:lnTo>
                <a:lnTo>
                  <a:pt x="600329" y="1393168"/>
                </a:lnTo>
                <a:lnTo>
                  <a:pt x="554735" y="1377545"/>
                </a:lnTo>
                <a:lnTo>
                  <a:pt x="509744" y="1360300"/>
                </a:lnTo>
                <a:lnTo>
                  <a:pt x="465401" y="1341452"/>
                </a:lnTo>
                <a:lnTo>
                  <a:pt x="421750" y="1321017"/>
                </a:lnTo>
                <a:lnTo>
                  <a:pt x="378836" y="1299015"/>
                </a:lnTo>
                <a:lnTo>
                  <a:pt x="336704" y="1275462"/>
                </a:lnTo>
                <a:lnTo>
                  <a:pt x="295397" y="1250378"/>
                </a:lnTo>
                <a:lnTo>
                  <a:pt x="254960" y="1223779"/>
                </a:lnTo>
                <a:lnTo>
                  <a:pt x="215438" y="1195684"/>
                </a:lnTo>
                <a:lnTo>
                  <a:pt x="176875" y="1166111"/>
                </a:lnTo>
                <a:lnTo>
                  <a:pt x="139315" y="1135078"/>
                </a:lnTo>
                <a:lnTo>
                  <a:pt x="102804" y="1102602"/>
                </a:lnTo>
                <a:lnTo>
                  <a:pt x="67384" y="1068702"/>
                </a:lnTo>
                <a:lnTo>
                  <a:pt x="33101" y="1033395"/>
                </a:lnTo>
                <a:lnTo>
                  <a:pt x="0" y="996700"/>
                </a:lnTo>
                <a:lnTo>
                  <a:pt x="1012119" y="116880"/>
                </a:lnTo>
                <a:lnTo>
                  <a:pt x="2348090" y="0"/>
                </a:lnTo>
                <a:close/>
              </a:path>
            </a:pathLst>
          </a:custGeom>
          <a:ln w="21167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85920" y="3639045"/>
            <a:ext cx="1341083" cy="15705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85911" y="3639034"/>
            <a:ext cx="1341120" cy="1570990"/>
          </a:xfrm>
          <a:custGeom>
            <a:avLst/>
            <a:gdLst/>
            <a:ahLst/>
            <a:cxnLst/>
            <a:rect l="l" t="t" r="r" b="b"/>
            <a:pathLst>
              <a:path w="1341120" h="1570989">
                <a:moveTo>
                  <a:pt x="328963" y="1570522"/>
                </a:moveTo>
                <a:lnTo>
                  <a:pt x="297090" y="1532468"/>
                </a:lnTo>
                <a:lnTo>
                  <a:pt x="266817" y="1493502"/>
                </a:lnTo>
                <a:lnTo>
                  <a:pt x="238147" y="1453671"/>
                </a:lnTo>
                <a:lnTo>
                  <a:pt x="211084" y="1413021"/>
                </a:lnTo>
                <a:lnTo>
                  <a:pt x="185633" y="1371599"/>
                </a:lnTo>
                <a:lnTo>
                  <a:pt x="161797" y="1329451"/>
                </a:lnTo>
                <a:lnTo>
                  <a:pt x="139581" y="1286624"/>
                </a:lnTo>
                <a:lnTo>
                  <a:pt x="118988" y="1243163"/>
                </a:lnTo>
                <a:lnTo>
                  <a:pt x="100023" y="1199116"/>
                </a:lnTo>
                <a:lnTo>
                  <a:pt x="82690" y="1154528"/>
                </a:lnTo>
                <a:lnTo>
                  <a:pt x="66993" y="1109447"/>
                </a:lnTo>
                <a:lnTo>
                  <a:pt x="52936" y="1063918"/>
                </a:lnTo>
                <a:lnTo>
                  <a:pt x="40522" y="1017988"/>
                </a:lnTo>
                <a:lnTo>
                  <a:pt x="29757" y="971704"/>
                </a:lnTo>
                <a:lnTo>
                  <a:pt x="20644" y="925111"/>
                </a:lnTo>
                <a:lnTo>
                  <a:pt x="13186" y="878257"/>
                </a:lnTo>
                <a:lnTo>
                  <a:pt x="7389" y="831187"/>
                </a:lnTo>
                <a:lnTo>
                  <a:pt x="3256" y="783948"/>
                </a:lnTo>
                <a:lnTo>
                  <a:pt x="792" y="736586"/>
                </a:lnTo>
                <a:lnTo>
                  <a:pt x="0" y="689149"/>
                </a:lnTo>
                <a:lnTo>
                  <a:pt x="884" y="641681"/>
                </a:lnTo>
                <a:lnTo>
                  <a:pt x="3448" y="594230"/>
                </a:lnTo>
                <a:lnTo>
                  <a:pt x="7698" y="546843"/>
                </a:lnTo>
                <a:lnTo>
                  <a:pt x="13635" y="499564"/>
                </a:lnTo>
                <a:lnTo>
                  <a:pt x="21266" y="452442"/>
                </a:lnTo>
                <a:lnTo>
                  <a:pt x="30593" y="405522"/>
                </a:lnTo>
                <a:lnTo>
                  <a:pt x="41621" y="358850"/>
                </a:lnTo>
                <a:lnTo>
                  <a:pt x="54354" y="312474"/>
                </a:lnTo>
                <a:lnTo>
                  <a:pt x="68796" y="266439"/>
                </a:lnTo>
                <a:lnTo>
                  <a:pt x="84950" y="220792"/>
                </a:lnTo>
                <a:lnTo>
                  <a:pt x="102822" y="175579"/>
                </a:lnTo>
                <a:lnTo>
                  <a:pt x="122415" y="130847"/>
                </a:lnTo>
                <a:lnTo>
                  <a:pt x="143732" y="86642"/>
                </a:lnTo>
                <a:lnTo>
                  <a:pt x="166779" y="43011"/>
                </a:lnTo>
                <a:lnTo>
                  <a:pt x="191560" y="0"/>
                </a:lnTo>
                <a:lnTo>
                  <a:pt x="1341081" y="690702"/>
                </a:lnTo>
                <a:lnTo>
                  <a:pt x="328963" y="1570522"/>
                </a:lnTo>
                <a:close/>
              </a:path>
            </a:pathLst>
          </a:custGeom>
          <a:ln w="21167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77476" y="2988621"/>
            <a:ext cx="1451203" cy="134111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77471" y="2988616"/>
            <a:ext cx="1451610" cy="1341120"/>
          </a:xfrm>
          <a:custGeom>
            <a:avLst/>
            <a:gdLst/>
            <a:ahLst/>
            <a:cxnLst/>
            <a:rect l="l" t="t" r="r" b="b"/>
            <a:pathLst>
              <a:path w="1451610" h="1341120">
                <a:moveTo>
                  <a:pt x="0" y="650419"/>
                </a:moveTo>
                <a:lnTo>
                  <a:pt x="26343" y="608346"/>
                </a:lnTo>
                <a:lnTo>
                  <a:pt x="54047" y="567513"/>
                </a:lnTo>
                <a:lnTo>
                  <a:pt x="83069" y="527938"/>
                </a:lnTo>
                <a:lnTo>
                  <a:pt x="113367" y="489638"/>
                </a:lnTo>
                <a:lnTo>
                  <a:pt x="144897" y="452632"/>
                </a:lnTo>
                <a:lnTo>
                  <a:pt x="177617" y="416938"/>
                </a:lnTo>
                <a:lnTo>
                  <a:pt x="211483" y="382575"/>
                </a:lnTo>
                <a:lnTo>
                  <a:pt x="246453" y="349560"/>
                </a:lnTo>
                <a:lnTo>
                  <a:pt x="282485" y="317912"/>
                </a:lnTo>
                <a:lnTo>
                  <a:pt x="319534" y="287649"/>
                </a:lnTo>
                <a:lnTo>
                  <a:pt x="357558" y="258789"/>
                </a:lnTo>
                <a:lnTo>
                  <a:pt x="396515" y="231350"/>
                </a:lnTo>
                <a:lnTo>
                  <a:pt x="436361" y="205351"/>
                </a:lnTo>
                <a:lnTo>
                  <a:pt x="477053" y="180810"/>
                </a:lnTo>
                <a:lnTo>
                  <a:pt x="518549" y="157745"/>
                </a:lnTo>
                <a:lnTo>
                  <a:pt x="560806" y="136174"/>
                </a:lnTo>
                <a:lnTo>
                  <a:pt x="603781" y="116115"/>
                </a:lnTo>
                <a:lnTo>
                  <a:pt x="647431" y="97587"/>
                </a:lnTo>
                <a:lnTo>
                  <a:pt x="691713" y="80607"/>
                </a:lnTo>
                <a:lnTo>
                  <a:pt x="736584" y="65195"/>
                </a:lnTo>
                <a:lnTo>
                  <a:pt x="782001" y="51367"/>
                </a:lnTo>
                <a:lnTo>
                  <a:pt x="827922" y="39144"/>
                </a:lnTo>
                <a:lnTo>
                  <a:pt x="874304" y="28541"/>
                </a:lnTo>
                <a:lnTo>
                  <a:pt x="921103" y="19579"/>
                </a:lnTo>
                <a:lnTo>
                  <a:pt x="968277" y="12274"/>
                </a:lnTo>
                <a:lnTo>
                  <a:pt x="1015783" y="6646"/>
                </a:lnTo>
                <a:lnTo>
                  <a:pt x="1063579" y="2712"/>
                </a:lnTo>
                <a:lnTo>
                  <a:pt x="1111620" y="490"/>
                </a:lnTo>
                <a:lnTo>
                  <a:pt x="1159865" y="0"/>
                </a:lnTo>
                <a:lnTo>
                  <a:pt x="1208270" y="1258"/>
                </a:lnTo>
                <a:lnTo>
                  <a:pt x="1256792" y="4283"/>
                </a:lnTo>
                <a:lnTo>
                  <a:pt x="1305390" y="9094"/>
                </a:lnTo>
                <a:lnTo>
                  <a:pt x="1354019" y="15709"/>
                </a:lnTo>
                <a:lnTo>
                  <a:pt x="1402637" y="24145"/>
                </a:lnTo>
                <a:lnTo>
                  <a:pt x="1451201" y="34421"/>
                </a:lnTo>
                <a:lnTo>
                  <a:pt x="1149521" y="1341119"/>
                </a:lnTo>
                <a:lnTo>
                  <a:pt x="0" y="650419"/>
                </a:lnTo>
                <a:close/>
              </a:path>
            </a:pathLst>
          </a:custGeom>
          <a:ln w="21167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27004" y="3023044"/>
            <a:ext cx="1335963" cy="130669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26993" y="3023037"/>
            <a:ext cx="1336040" cy="1306830"/>
          </a:xfrm>
          <a:custGeom>
            <a:avLst/>
            <a:gdLst/>
            <a:ahLst/>
            <a:cxnLst/>
            <a:rect l="l" t="t" r="r" b="b"/>
            <a:pathLst>
              <a:path w="1336039" h="1306829">
                <a:moveTo>
                  <a:pt x="301680" y="0"/>
                </a:moveTo>
                <a:lnTo>
                  <a:pt x="349833" y="12052"/>
                </a:lnTo>
                <a:lnTo>
                  <a:pt x="397228" y="25782"/>
                </a:lnTo>
                <a:lnTo>
                  <a:pt x="443835" y="41155"/>
                </a:lnTo>
                <a:lnTo>
                  <a:pt x="489622" y="58134"/>
                </a:lnTo>
                <a:lnTo>
                  <a:pt x="534559" y="76686"/>
                </a:lnTo>
                <a:lnTo>
                  <a:pt x="578617" y="96774"/>
                </a:lnTo>
                <a:lnTo>
                  <a:pt x="621763" y="118364"/>
                </a:lnTo>
                <a:lnTo>
                  <a:pt x="663968" y="141421"/>
                </a:lnTo>
                <a:lnTo>
                  <a:pt x="705201" y="165909"/>
                </a:lnTo>
                <a:lnTo>
                  <a:pt x="745432" y="191793"/>
                </a:lnTo>
                <a:lnTo>
                  <a:pt x="784629" y="219038"/>
                </a:lnTo>
                <a:lnTo>
                  <a:pt x="822763" y="247609"/>
                </a:lnTo>
                <a:lnTo>
                  <a:pt x="859802" y="277470"/>
                </a:lnTo>
                <a:lnTo>
                  <a:pt x="895717" y="308588"/>
                </a:lnTo>
                <a:lnTo>
                  <a:pt x="930476" y="340925"/>
                </a:lnTo>
                <a:lnTo>
                  <a:pt x="964049" y="374448"/>
                </a:lnTo>
                <a:lnTo>
                  <a:pt x="996406" y="409121"/>
                </a:lnTo>
                <a:lnTo>
                  <a:pt x="1027516" y="444909"/>
                </a:lnTo>
                <a:lnTo>
                  <a:pt x="1057348" y="481776"/>
                </a:lnTo>
                <a:lnTo>
                  <a:pt x="1085872" y="519689"/>
                </a:lnTo>
                <a:lnTo>
                  <a:pt x="1113057" y="558610"/>
                </a:lnTo>
                <a:lnTo>
                  <a:pt x="1138874" y="598506"/>
                </a:lnTo>
                <a:lnTo>
                  <a:pt x="1163290" y="639341"/>
                </a:lnTo>
                <a:lnTo>
                  <a:pt x="1186275" y="681080"/>
                </a:lnTo>
                <a:lnTo>
                  <a:pt x="1207800" y="723688"/>
                </a:lnTo>
                <a:lnTo>
                  <a:pt x="1227833" y="767130"/>
                </a:lnTo>
                <a:lnTo>
                  <a:pt x="1246344" y="811370"/>
                </a:lnTo>
                <a:lnTo>
                  <a:pt x="1263303" y="856374"/>
                </a:lnTo>
                <a:lnTo>
                  <a:pt x="1278678" y="902105"/>
                </a:lnTo>
                <a:lnTo>
                  <a:pt x="1292440" y="948530"/>
                </a:lnTo>
                <a:lnTo>
                  <a:pt x="1304557" y="995613"/>
                </a:lnTo>
                <a:lnTo>
                  <a:pt x="1314999" y="1043318"/>
                </a:lnTo>
                <a:lnTo>
                  <a:pt x="1323736" y="1091611"/>
                </a:lnTo>
                <a:lnTo>
                  <a:pt x="1330736" y="1140456"/>
                </a:lnTo>
                <a:lnTo>
                  <a:pt x="1335970" y="1189819"/>
                </a:lnTo>
                <a:lnTo>
                  <a:pt x="0" y="1306699"/>
                </a:lnTo>
                <a:lnTo>
                  <a:pt x="301680" y="0"/>
                </a:lnTo>
                <a:close/>
              </a:path>
            </a:pathLst>
          </a:custGeom>
          <a:ln w="21167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945748" y="5209438"/>
            <a:ext cx="3002915" cy="752475"/>
          </a:xfrm>
          <a:prstGeom prst="rect">
            <a:avLst/>
          </a:prstGeom>
          <a:solidFill>
            <a:srgbClr val="6D9BBA"/>
          </a:solidFill>
          <a:ln w="9525">
            <a:solidFill>
              <a:srgbClr val="FFFFFF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1280160" marR="582295" indent="-689610">
              <a:lnSpc>
                <a:spcPct val="101400"/>
              </a:lnSpc>
              <a:spcBef>
                <a:spcPts val="385"/>
              </a:spcBef>
            </a:pPr>
            <a:r>
              <a:rPr sz="2000" b="1" spc="-130" dirty="0">
                <a:solidFill>
                  <a:srgbClr val="FFFFFF"/>
                </a:solidFill>
                <a:latin typeface="Trebuchet MS"/>
                <a:cs typeface="Trebuchet MS"/>
              </a:rPr>
              <a:t>credito</a:t>
            </a:r>
            <a:r>
              <a:rPr sz="2000" b="1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110" dirty="0">
                <a:solidFill>
                  <a:srgbClr val="FFFFFF"/>
                </a:solidFill>
                <a:latin typeface="Trebuchet MS"/>
                <a:cs typeface="Trebuchet MS"/>
              </a:rPr>
              <a:t>scolastico  </a:t>
            </a:r>
            <a:r>
              <a:rPr sz="2000" b="1" spc="-85" dirty="0">
                <a:solidFill>
                  <a:srgbClr val="FFFFFF"/>
                </a:solidFill>
                <a:latin typeface="Trebuchet MS"/>
                <a:cs typeface="Trebuchet MS"/>
              </a:rPr>
              <a:t>40%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0" dirty="0"/>
              <a:t>30</a:t>
            </a:fld>
            <a:endParaRPr spc="-50" dirty="0"/>
          </a:p>
        </p:txBody>
      </p:sp>
      <p:sp>
        <p:nvSpPr>
          <p:cNvPr id="27" name="object 27"/>
          <p:cNvSpPr txBox="1"/>
          <p:nvPr/>
        </p:nvSpPr>
        <p:spPr>
          <a:xfrm>
            <a:off x="1349705" y="4032300"/>
            <a:ext cx="1790700" cy="848994"/>
          </a:xfrm>
          <a:prstGeom prst="rect">
            <a:avLst/>
          </a:prstGeom>
          <a:solidFill>
            <a:srgbClr val="6D9BBA"/>
          </a:solidFill>
          <a:ln w="9525">
            <a:solidFill>
              <a:srgbClr val="FFFFFF"/>
            </a:solidFill>
          </a:ln>
        </p:spPr>
        <p:txBody>
          <a:bodyPr vert="horz" wrap="square" lIns="0" tIns="97155" rIns="0" bIns="0" rtlCol="0">
            <a:spAutoFit/>
          </a:bodyPr>
          <a:lstStyle/>
          <a:p>
            <a:pPr marL="673735" marR="430530" indent="-236220">
              <a:lnSpc>
                <a:spcPct val="101400"/>
              </a:lnSpc>
              <a:spcBef>
                <a:spcPts val="765"/>
              </a:spcBef>
            </a:pPr>
            <a:r>
              <a:rPr sz="2000" b="1" spc="-170" dirty="0">
                <a:solidFill>
                  <a:srgbClr val="FFFFFF"/>
                </a:solidFill>
                <a:latin typeface="Trebuchet MS"/>
                <a:cs typeface="Trebuchet MS"/>
              </a:rPr>
              <a:t>1^</a:t>
            </a:r>
            <a:r>
              <a:rPr sz="2000" b="1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110" dirty="0">
                <a:solidFill>
                  <a:srgbClr val="FFFFFF"/>
                </a:solidFill>
                <a:latin typeface="Trebuchet MS"/>
                <a:cs typeface="Trebuchet MS"/>
              </a:rPr>
              <a:t>prova  </a:t>
            </a:r>
            <a:r>
              <a:rPr sz="2000" b="1" spc="-85" dirty="0">
                <a:solidFill>
                  <a:srgbClr val="FFFFFF"/>
                </a:solidFill>
                <a:latin typeface="Trebuchet MS"/>
                <a:cs typeface="Trebuchet MS"/>
              </a:rPr>
              <a:t>20%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903831" y="2501963"/>
            <a:ext cx="1854200" cy="810895"/>
          </a:xfrm>
          <a:prstGeom prst="rect">
            <a:avLst/>
          </a:prstGeom>
          <a:solidFill>
            <a:srgbClr val="6D9BBA"/>
          </a:solidFill>
          <a:ln w="9525">
            <a:solidFill>
              <a:srgbClr val="FFFFFF"/>
            </a:solidFill>
          </a:ln>
        </p:spPr>
        <p:txBody>
          <a:bodyPr vert="horz" wrap="square" lIns="0" tIns="78105" rIns="0" bIns="0" rtlCol="0">
            <a:spAutoFit/>
          </a:bodyPr>
          <a:lstStyle/>
          <a:p>
            <a:pPr marL="705485" marR="462280" indent="-236220">
              <a:lnSpc>
                <a:spcPct val="101400"/>
              </a:lnSpc>
              <a:spcBef>
                <a:spcPts val="615"/>
              </a:spcBef>
            </a:pPr>
            <a:r>
              <a:rPr sz="2000" b="1" spc="-170" dirty="0">
                <a:solidFill>
                  <a:srgbClr val="FFFFFF"/>
                </a:solidFill>
                <a:latin typeface="Trebuchet MS"/>
                <a:cs typeface="Trebuchet MS"/>
              </a:rPr>
              <a:t>2^</a:t>
            </a:r>
            <a:r>
              <a:rPr sz="2000" b="1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110" dirty="0">
                <a:solidFill>
                  <a:srgbClr val="FFFFFF"/>
                </a:solidFill>
                <a:latin typeface="Trebuchet MS"/>
                <a:cs typeface="Trebuchet MS"/>
              </a:rPr>
              <a:t>prova  </a:t>
            </a:r>
            <a:r>
              <a:rPr sz="2000" b="1" spc="-85" dirty="0">
                <a:solidFill>
                  <a:srgbClr val="FFFFFF"/>
                </a:solidFill>
                <a:latin typeface="Trebuchet MS"/>
                <a:cs typeface="Trebuchet MS"/>
              </a:rPr>
              <a:t>20%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262105" y="2927629"/>
            <a:ext cx="1762125" cy="772795"/>
          </a:xfrm>
          <a:prstGeom prst="rect">
            <a:avLst/>
          </a:prstGeom>
          <a:ln w="9525">
            <a:solidFill>
              <a:srgbClr val="FFFFFF"/>
            </a:solidFill>
          </a:ln>
        </p:spPr>
        <p:txBody>
          <a:bodyPr vert="horz" wrap="square" lIns="0" tIns="59055" rIns="0" bIns="0" rtlCol="0">
            <a:spAutoFit/>
          </a:bodyPr>
          <a:lstStyle/>
          <a:p>
            <a:pPr marL="659130" marR="386080" indent="-266065">
              <a:lnSpc>
                <a:spcPct val="101400"/>
              </a:lnSpc>
              <a:spcBef>
                <a:spcPts val="465"/>
              </a:spcBef>
            </a:pPr>
            <a:r>
              <a:rPr sz="2000" b="1" spc="-13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2000" b="1" spc="-13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000" b="1" spc="-105" dirty="0">
                <a:solidFill>
                  <a:srgbClr val="FFFFFF"/>
                </a:solidFill>
                <a:latin typeface="Trebuchet MS"/>
                <a:cs typeface="Trebuchet MS"/>
              </a:rPr>
              <a:t>ll</a:t>
            </a:r>
            <a:r>
              <a:rPr sz="2000" b="1" spc="-6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000" b="1" spc="-100" dirty="0">
                <a:solidFill>
                  <a:srgbClr val="FFFFFF"/>
                </a:solidFill>
                <a:latin typeface="Trebuchet MS"/>
                <a:cs typeface="Trebuchet MS"/>
              </a:rPr>
              <a:t>q</a:t>
            </a:r>
            <a:r>
              <a:rPr sz="2000" b="1" spc="-114" dirty="0">
                <a:solidFill>
                  <a:srgbClr val="FFFFFF"/>
                </a:solidFill>
                <a:latin typeface="Trebuchet MS"/>
                <a:cs typeface="Trebuchet MS"/>
              </a:rPr>
              <a:t>ui</a:t>
            </a:r>
            <a:r>
              <a:rPr sz="2000" b="1" spc="-40" dirty="0">
                <a:solidFill>
                  <a:srgbClr val="FFFFFF"/>
                </a:solidFill>
                <a:latin typeface="Trebuchet MS"/>
                <a:cs typeface="Trebuchet MS"/>
              </a:rPr>
              <a:t>o  </a:t>
            </a:r>
            <a:r>
              <a:rPr sz="2000" b="1" spc="-85" dirty="0">
                <a:solidFill>
                  <a:srgbClr val="FFFFFF"/>
                </a:solidFill>
                <a:latin typeface="Trebuchet MS"/>
                <a:cs typeface="Trebuchet MS"/>
              </a:rPr>
              <a:t>20%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171255" y="1426171"/>
            <a:ext cx="4721860" cy="4724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r>
              <a:rPr sz="2800" b="1" spc="-95" dirty="0">
                <a:solidFill>
                  <a:srgbClr val="6D9BBA"/>
                </a:solidFill>
                <a:latin typeface="Trebuchet MS"/>
                <a:cs typeface="Trebuchet MS"/>
              </a:rPr>
              <a:t>VALUTAZIONE </a:t>
            </a:r>
            <a:r>
              <a:rPr sz="2800" b="1" spc="90" dirty="0">
                <a:solidFill>
                  <a:srgbClr val="6D9BBA"/>
                </a:solidFill>
                <a:latin typeface="Trebuchet MS"/>
                <a:cs typeface="Trebuchet MS"/>
              </a:rPr>
              <a:t>MASSIMA:</a:t>
            </a:r>
            <a:r>
              <a:rPr sz="2800" b="1" spc="25" dirty="0">
                <a:solidFill>
                  <a:srgbClr val="6D9BBA"/>
                </a:solidFill>
                <a:latin typeface="Trebuchet MS"/>
                <a:cs typeface="Trebuchet MS"/>
              </a:rPr>
              <a:t> </a:t>
            </a:r>
            <a:r>
              <a:rPr sz="2800" b="1" spc="-125" dirty="0">
                <a:solidFill>
                  <a:srgbClr val="6D9BBA"/>
                </a:solidFill>
                <a:latin typeface="Trebuchet MS"/>
                <a:cs typeface="Trebuchet MS"/>
              </a:rPr>
              <a:t>100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89964"/>
            <a:ext cx="9780905" cy="3298825"/>
          </a:xfrm>
          <a:custGeom>
            <a:avLst/>
            <a:gdLst/>
            <a:ahLst/>
            <a:cxnLst/>
            <a:rect l="l" t="t" r="r" b="b"/>
            <a:pathLst>
              <a:path w="9780905" h="3298825">
                <a:moveTo>
                  <a:pt x="0" y="3298367"/>
                </a:moveTo>
                <a:lnTo>
                  <a:pt x="9780816" y="3298367"/>
                </a:lnTo>
                <a:lnTo>
                  <a:pt x="9780816" y="0"/>
                </a:lnTo>
                <a:lnTo>
                  <a:pt x="0" y="0"/>
                </a:lnTo>
                <a:lnTo>
                  <a:pt x="0" y="3298367"/>
                </a:lnTo>
                <a:close/>
              </a:path>
            </a:pathLst>
          </a:custGeom>
          <a:solidFill>
            <a:srgbClr val="CFED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2152" y="655752"/>
            <a:ext cx="58204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25" dirty="0">
                <a:solidFill>
                  <a:srgbClr val="595959"/>
                </a:solidFill>
                <a:latin typeface="Arial"/>
                <a:cs typeface="Arial"/>
              </a:rPr>
              <a:t>Il </a:t>
            </a:r>
            <a:r>
              <a:rPr b="0" spc="-45" dirty="0">
                <a:solidFill>
                  <a:srgbClr val="595959"/>
                </a:solidFill>
                <a:latin typeface="Arial"/>
                <a:cs typeface="Arial"/>
              </a:rPr>
              <a:t>voto </a:t>
            </a:r>
            <a:r>
              <a:rPr b="0" spc="-55" dirty="0">
                <a:solidFill>
                  <a:srgbClr val="595959"/>
                </a:solidFill>
                <a:latin typeface="Arial"/>
                <a:cs typeface="Arial"/>
              </a:rPr>
              <a:t>finale </a:t>
            </a:r>
            <a:r>
              <a:rPr b="0" spc="-75" dirty="0">
                <a:solidFill>
                  <a:srgbClr val="595959"/>
                </a:solidFill>
                <a:latin typeface="Arial"/>
                <a:cs typeface="Arial"/>
              </a:rPr>
              <a:t>rimane </a:t>
            </a:r>
            <a:r>
              <a:rPr b="0" spc="-35" dirty="0">
                <a:solidFill>
                  <a:srgbClr val="595959"/>
                </a:solidFill>
                <a:latin typeface="Arial"/>
                <a:cs typeface="Arial"/>
              </a:rPr>
              <a:t>in </a:t>
            </a:r>
            <a:r>
              <a:rPr b="0" spc="-90" dirty="0">
                <a:solidFill>
                  <a:srgbClr val="595959"/>
                </a:solidFill>
                <a:latin typeface="Arial"/>
                <a:cs typeface="Arial"/>
              </a:rPr>
              <a:t>centesimi</a:t>
            </a:r>
            <a:r>
              <a:rPr b="0" spc="-4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b="0" spc="-170" dirty="0">
                <a:solidFill>
                  <a:srgbClr val="595959"/>
                </a:solidFill>
                <a:latin typeface="Arial"/>
                <a:cs typeface="Arial"/>
              </a:rPr>
              <a:t>così </a:t>
            </a:r>
            <a:r>
              <a:rPr b="0" spc="-90" dirty="0">
                <a:solidFill>
                  <a:srgbClr val="595959"/>
                </a:solidFill>
                <a:latin typeface="Arial"/>
                <a:cs typeface="Arial"/>
              </a:rPr>
              <a:t>suddivisi: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2152" y="1565960"/>
            <a:ext cx="9043035" cy="457390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ts val="2600"/>
              </a:lnSpc>
              <a:spcBef>
                <a:spcPts val="420"/>
              </a:spcBef>
            </a:pPr>
            <a:r>
              <a:rPr sz="2400" spc="-15" dirty="0">
                <a:solidFill>
                  <a:srgbClr val="595959"/>
                </a:solidFill>
                <a:latin typeface="Arial"/>
                <a:cs typeface="Arial"/>
              </a:rPr>
              <a:t>fino </a:t>
            </a:r>
            <a:r>
              <a:rPr sz="2400" spc="-190" dirty="0">
                <a:solidFill>
                  <a:srgbClr val="595959"/>
                </a:solidFill>
                <a:latin typeface="Arial"/>
                <a:cs typeface="Arial"/>
              </a:rPr>
              <a:t>a </a:t>
            </a:r>
            <a:r>
              <a:rPr sz="2400" b="1" u="heavy" spc="-195" dirty="0">
                <a:solidFill>
                  <a:srgbClr val="6D9BBA"/>
                </a:solidFill>
                <a:uFill>
                  <a:solidFill>
                    <a:srgbClr val="6D9BBA"/>
                  </a:solidFill>
                </a:uFill>
                <a:latin typeface="Trebuchet MS"/>
                <a:cs typeface="Trebuchet MS"/>
              </a:rPr>
              <a:t>40 </a:t>
            </a:r>
            <a:r>
              <a:rPr sz="2400" b="1" u="heavy" spc="-130" dirty="0">
                <a:solidFill>
                  <a:srgbClr val="6D9BBA"/>
                </a:solidFill>
                <a:uFill>
                  <a:solidFill>
                    <a:srgbClr val="6D9BBA"/>
                  </a:solidFill>
                </a:uFill>
                <a:latin typeface="Trebuchet MS"/>
                <a:cs typeface="Trebuchet MS"/>
              </a:rPr>
              <a:t>punti</a:t>
            </a:r>
            <a:r>
              <a:rPr sz="2400" b="1" spc="-130" dirty="0">
                <a:solidFill>
                  <a:srgbClr val="6D9BBA"/>
                </a:solidFill>
                <a:latin typeface="Trebuchet MS"/>
                <a:cs typeface="Trebuchet MS"/>
              </a:rPr>
              <a:t> </a:t>
            </a:r>
            <a:r>
              <a:rPr sz="2400" spc="-60" dirty="0">
                <a:solidFill>
                  <a:srgbClr val="595959"/>
                </a:solidFill>
                <a:latin typeface="Arial"/>
                <a:cs typeface="Arial"/>
              </a:rPr>
              <a:t>per </a:t>
            </a:r>
            <a:r>
              <a:rPr sz="2400" spc="15" dirty="0">
                <a:solidFill>
                  <a:srgbClr val="595959"/>
                </a:solidFill>
                <a:latin typeface="Arial"/>
                <a:cs typeface="Arial"/>
              </a:rPr>
              <a:t>il</a:t>
            </a:r>
            <a:r>
              <a:rPr sz="2400" spc="-49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595959"/>
                </a:solidFill>
                <a:latin typeface="Arial"/>
                <a:cs typeface="Arial"/>
              </a:rPr>
              <a:t>credito </a:t>
            </a:r>
            <a:r>
              <a:rPr sz="2400" spc="-114" dirty="0">
                <a:solidFill>
                  <a:srgbClr val="595959"/>
                </a:solidFill>
                <a:latin typeface="Arial"/>
                <a:cs typeface="Arial"/>
              </a:rPr>
              <a:t>scolastico </a:t>
            </a:r>
            <a:r>
              <a:rPr sz="2400" spc="-110" dirty="0">
                <a:solidFill>
                  <a:srgbClr val="595959"/>
                </a:solidFill>
                <a:latin typeface="Arial"/>
                <a:cs typeface="Arial"/>
              </a:rPr>
              <a:t>(12 </a:t>
            </a:r>
            <a:r>
              <a:rPr sz="2400" spc="-210" dirty="0">
                <a:solidFill>
                  <a:srgbClr val="595959"/>
                </a:solidFill>
                <a:latin typeface="Arial"/>
                <a:cs typeface="Arial"/>
              </a:rPr>
              <a:t>+ </a:t>
            </a:r>
            <a:r>
              <a:rPr sz="2400" spc="-125" dirty="0">
                <a:solidFill>
                  <a:srgbClr val="595959"/>
                </a:solidFill>
                <a:latin typeface="Arial"/>
                <a:cs typeface="Arial"/>
              </a:rPr>
              <a:t>13 </a:t>
            </a:r>
            <a:r>
              <a:rPr sz="2400" spc="-210" dirty="0">
                <a:solidFill>
                  <a:srgbClr val="595959"/>
                </a:solidFill>
                <a:latin typeface="Arial"/>
                <a:cs typeface="Arial"/>
              </a:rPr>
              <a:t>+ </a:t>
            </a:r>
            <a:r>
              <a:rPr sz="2400" spc="-110" dirty="0">
                <a:solidFill>
                  <a:srgbClr val="595959"/>
                </a:solidFill>
                <a:latin typeface="Arial"/>
                <a:cs typeface="Arial"/>
              </a:rPr>
              <a:t>15) </a:t>
            </a:r>
            <a:r>
              <a:rPr sz="2400" spc="-140" dirty="0">
                <a:solidFill>
                  <a:srgbClr val="595959"/>
                </a:solidFill>
                <a:latin typeface="Arial"/>
                <a:cs typeface="Arial"/>
              </a:rPr>
              <a:t>– </a:t>
            </a:r>
            <a:r>
              <a:rPr sz="2400" spc="-50" dirty="0">
                <a:solidFill>
                  <a:srgbClr val="595959"/>
                </a:solidFill>
                <a:latin typeface="Arial"/>
                <a:cs typeface="Arial"/>
              </a:rPr>
              <a:t>credito minimo </a:t>
            </a:r>
            <a:r>
              <a:rPr sz="2400" spc="-125" dirty="0">
                <a:solidFill>
                  <a:srgbClr val="595959"/>
                </a:solidFill>
                <a:latin typeface="Arial"/>
                <a:cs typeface="Arial"/>
              </a:rPr>
              <a:t>22  </a:t>
            </a:r>
            <a:r>
              <a:rPr sz="2400" spc="-100" dirty="0">
                <a:solidFill>
                  <a:srgbClr val="595959"/>
                </a:solidFill>
                <a:latin typeface="Arial"/>
                <a:cs typeface="Arial"/>
              </a:rPr>
              <a:t>(7 </a:t>
            </a:r>
            <a:r>
              <a:rPr sz="2400" spc="-210" dirty="0">
                <a:solidFill>
                  <a:srgbClr val="595959"/>
                </a:solidFill>
                <a:latin typeface="Arial"/>
                <a:cs typeface="Arial"/>
              </a:rPr>
              <a:t>+ </a:t>
            </a:r>
            <a:r>
              <a:rPr sz="2400" spc="-165" dirty="0">
                <a:solidFill>
                  <a:srgbClr val="595959"/>
                </a:solidFill>
                <a:latin typeface="Arial"/>
                <a:cs typeface="Arial"/>
              </a:rPr>
              <a:t>8+</a:t>
            </a:r>
            <a:r>
              <a:rPr sz="2400" spc="-80" dirty="0">
                <a:solidFill>
                  <a:srgbClr val="595959"/>
                </a:solidFill>
                <a:latin typeface="Arial"/>
                <a:cs typeface="Arial"/>
              </a:rPr>
              <a:t> 7);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000">
              <a:latin typeface="Times New Roman"/>
              <a:cs typeface="Times New Roman"/>
            </a:endParaRPr>
          </a:p>
          <a:p>
            <a:pPr marL="12700" marR="923290">
              <a:lnSpc>
                <a:spcPts val="2570"/>
              </a:lnSpc>
              <a:spcBef>
                <a:spcPts val="5"/>
              </a:spcBef>
            </a:pPr>
            <a:r>
              <a:rPr sz="2400" spc="-15" dirty="0">
                <a:solidFill>
                  <a:srgbClr val="595959"/>
                </a:solidFill>
                <a:latin typeface="Arial"/>
                <a:cs typeface="Arial"/>
              </a:rPr>
              <a:t>fino </a:t>
            </a:r>
            <a:r>
              <a:rPr sz="2400" spc="-190" dirty="0">
                <a:solidFill>
                  <a:srgbClr val="595959"/>
                </a:solidFill>
                <a:latin typeface="Arial"/>
                <a:cs typeface="Arial"/>
              </a:rPr>
              <a:t>a </a:t>
            </a:r>
            <a:r>
              <a:rPr sz="2400" b="1" u="heavy" spc="-195" dirty="0">
                <a:solidFill>
                  <a:srgbClr val="6D9BBA"/>
                </a:solidFill>
                <a:uFill>
                  <a:solidFill>
                    <a:srgbClr val="6D9BBA"/>
                  </a:solidFill>
                </a:uFill>
                <a:latin typeface="Trebuchet MS"/>
                <a:cs typeface="Trebuchet MS"/>
              </a:rPr>
              <a:t>60 </a:t>
            </a:r>
            <a:r>
              <a:rPr sz="2400" b="1" u="heavy" spc="-130" dirty="0">
                <a:solidFill>
                  <a:srgbClr val="6D9BBA"/>
                </a:solidFill>
                <a:uFill>
                  <a:solidFill>
                    <a:srgbClr val="6D9BBA"/>
                  </a:solidFill>
                </a:uFill>
                <a:latin typeface="Trebuchet MS"/>
                <a:cs typeface="Trebuchet MS"/>
              </a:rPr>
              <a:t>punti</a:t>
            </a:r>
            <a:r>
              <a:rPr sz="2400" b="1" spc="-130" dirty="0">
                <a:solidFill>
                  <a:srgbClr val="6D9BBA"/>
                </a:solidFill>
                <a:latin typeface="Trebuchet MS"/>
                <a:cs typeface="Trebuchet MS"/>
              </a:rPr>
              <a:t> </a:t>
            </a:r>
            <a:r>
              <a:rPr sz="2400" spc="5" dirty="0">
                <a:solidFill>
                  <a:srgbClr val="595959"/>
                </a:solidFill>
                <a:latin typeface="Arial"/>
                <a:cs typeface="Arial"/>
              </a:rPr>
              <a:t>attribuiti </a:t>
            </a:r>
            <a:r>
              <a:rPr sz="2400" spc="-85" dirty="0">
                <a:solidFill>
                  <a:srgbClr val="595959"/>
                </a:solidFill>
                <a:latin typeface="Arial"/>
                <a:cs typeface="Arial"/>
              </a:rPr>
              <a:t>dalla </a:t>
            </a:r>
            <a:r>
              <a:rPr sz="2400" spc="-140" dirty="0">
                <a:solidFill>
                  <a:srgbClr val="595959"/>
                </a:solidFill>
                <a:latin typeface="Arial"/>
                <a:cs typeface="Arial"/>
              </a:rPr>
              <a:t>Commissione </a:t>
            </a:r>
            <a:r>
              <a:rPr sz="2400" spc="-35" dirty="0">
                <a:solidFill>
                  <a:srgbClr val="595959"/>
                </a:solidFill>
                <a:latin typeface="Arial"/>
                <a:cs typeface="Arial"/>
              </a:rPr>
              <a:t>in </a:t>
            </a:r>
            <a:r>
              <a:rPr sz="2400" spc="-155" dirty="0">
                <a:solidFill>
                  <a:srgbClr val="595959"/>
                </a:solidFill>
                <a:latin typeface="Arial"/>
                <a:cs typeface="Arial"/>
              </a:rPr>
              <a:t>sede </a:t>
            </a:r>
            <a:r>
              <a:rPr sz="2400" spc="-30" dirty="0">
                <a:solidFill>
                  <a:srgbClr val="595959"/>
                </a:solidFill>
                <a:latin typeface="Arial"/>
                <a:cs typeface="Arial"/>
              </a:rPr>
              <a:t>di</a:t>
            </a:r>
            <a:r>
              <a:rPr sz="2400" spc="-409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150" dirty="0">
                <a:solidFill>
                  <a:srgbClr val="595959"/>
                </a:solidFill>
                <a:latin typeface="Arial"/>
                <a:cs typeface="Arial"/>
              </a:rPr>
              <a:t>esame, </a:t>
            </a:r>
            <a:r>
              <a:rPr sz="2400" spc="-170" dirty="0">
                <a:solidFill>
                  <a:srgbClr val="595959"/>
                </a:solidFill>
                <a:latin typeface="Arial"/>
                <a:cs typeface="Arial"/>
              </a:rPr>
              <a:t>così  </a:t>
            </a:r>
            <a:r>
              <a:rPr sz="2400" spc="-15" dirty="0">
                <a:solidFill>
                  <a:srgbClr val="595959"/>
                </a:solidFill>
                <a:latin typeface="Arial"/>
                <a:cs typeface="Arial"/>
              </a:rPr>
              <a:t>distribuiti:</a:t>
            </a:r>
            <a:endParaRPr sz="2400">
              <a:latin typeface="Arial"/>
              <a:cs typeface="Arial"/>
            </a:endParaRPr>
          </a:p>
          <a:p>
            <a:pPr marL="1041400" indent="-342900">
              <a:lnSpc>
                <a:spcPct val="100000"/>
              </a:lnSpc>
              <a:spcBef>
                <a:spcPts val="180"/>
              </a:spcBef>
              <a:buChar char="•"/>
              <a:tabLst>
                <a:tab pos="1040765" algn="l"/>
                <a:tab pos="1041400" algn="l"/>
              </a:tabLst>
            </a:pPr>
            <a:r>
              <a:rPr sz="2400" spc="-15" dirty="0">
                <a:solidFill>
                  <a:srgbClr val="595959"/>
                </a:solidFill>
                <a:latin typeface="Arial"/>
                <a:cs typeface="Arial"/>
              </a:rPr>
              <a:t>fino</a:t>
            </a:r>
            <a:r>
              <a:rPr sz="2400" spc="-1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190" dirty="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sz="24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595959"/>
                </a:solidFill>
                <a:latin typeface="Arial"/>
                <a:cs typeface="Arial"/>
              </a:rPr>
              <a:t>20</a:t>
            </a:r>
            <a:r>
              <a:rPr sz="2400" spc="-1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595959"/>
                </a:solidFill>
                <a:latin typeface="Arial"/>
                <a:cs typeface="Arial"/>
              </a:rPr>
              <a:t>punti</a:t>
            </a:r>
            <a:r>
              <a:rPr sz="24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595959"/>
                </a:solidFill>
                <a:latin typeface="Arial"/>
                <a:cs typeface="Arial"/>
              </a:rPr>
              <a:t>per</a:t>
            </a:r>
            <a:r>
              <a:rPr sz="24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595959"/>
                </a:solidFill>
                <a:latin typeface="Arial"/>
                <a:cs typeface="Arial"/>
              </a:rPr>
              <a:t>ogni</a:t>
            </a:r>
            <a:r>
              <a:rPr sz="24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595959"/>
                </a:solidFill>
                <a:latin typeface="Arial"/>
                <a:cs typeface="Arial"/>
              </a:rPr>
              <a:t>scritto</a:t>
            </a:r>
            <a:r>
              <a:rPr sz="2400" spc="-1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595959"/>
                </a:solidFill>
                <a:latin typeface="Arial"/>
                <a:cs typeface="Arial"/>
              </a:rPr>
              <a:t>(tot.</a:t>
            </a:r>
            <a:r>
              <a:rPr sz="2400" spc="-1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595959"/>
                </a:solidFill>
                <a:latin typeface="Arial"/>
                <a:cs typeface="Arial"/>
              </a:rPr>
              <a:t>40</a:t>
            </a:r>
            <a:r>
              <a:rPr sz="2400" spc="-1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595959"/>
                </a:solidFill>
                <a:latin typeface="Arial"/>
                <a:cs typeface="Arial"/>
              </a:rPr>
              <a:t>punti</a:t>
            </a:r>
            <a:r>
              <a:rPr sz="24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595959"/>
                </a:solidFill>
                <a:latin typeface="Arial"/>
                <a:cs typeface="Arial"/>
              </a:rPr>
              <a:t>al</a:t>
            </a:r>
            <a:r>
              <a:rPr sz="24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595959"/>
                </a:solidFill>
                <a:latin typeface="Arial"/>
                <a:cs typeface="Arial"/>
              </a:rPr>
              <a:t>massimo),</a:t>
            </a:r>
            <a:endParaRPr sz="2400">
              <a:latin typeface="Arial"/>
              <a:cs typeface="Arial"/>
            </a:endParaRPr>
          </a:p>
          <a:p>
            <a:pPr marL="1041400" indent="-342900">
              <a:lnSpc>
                <a:spcPct val="100000"/>
              </a:lnSpc>
              <a:spcBef>
                <a:spcPts val="220"/>
              </a:spcBef>
              <a:buChar char="•"/>
              <a:tabLst>
                <a:tab pos="1040765" algn="l"/>
                <a:tab pos="1041400" algn="l"/>
              </a:tabLst>
            </a:pPr>
            <a:r>
              <a:rPr sz="2400" spc="-15" dirty="0">
                <a:solidFill>
                  <a:srgbClr val="595959"/>
                </a:solidFill>
                <a:latin typeface="Arial"/>
                <a:cs typeface="Arial"/>
              </a:rPr>
              <a:t>fino </a:t>
            </a:r>
            <a:r>
              <a:rPr sz="2400" spc="-190" dirty="0">
                <a:solidFill>
                  <a:srgbClr val="595959"/>
                </a:solidFill>
                <a:latin typeface="Arial"/>
                <a:cs typeface="Arial"/>
              </a:rPr>
              <a:t>a </a:t>
            </a:r>
            <a:r>
              <a:rPr sz="2400" spc="-125" dirty="0">
                <a:solidFill>
                  <a:srgbClr val="595959"/>
                </a:solidFill>
                <a:latin typeface="Arial"/>
                <a:cs typeface="Arial"/>
              </a:rPr>
              <a:t>20 </a:t>
            </a:r>
            <a:r>
              <a:rPr sz="2400" spc="-20" dirty="0">
                <a:solidFill>
                  <a:srgbClr val="595959"/>
                </a:solidFill>
                <a:latin typeface="Arial"/>
                <a:cs typeface="Arial"/>
              </a:rPr>
              <a:t>punti </a:t>
            </a:r>
            <a:r>
              <a:rPr sz="2400" spc="-60" dirty="0">
                <a:solidFill>
                  <a:srgbClr val="595959"/>
                </a:solidFill>
                <a:latin typeface="Arial"/>
                <a:cs typeface="Arial"/>
              </a:rPr>
              <a:t>per</a:t>
            </a:r>
            <a:r>
              <a:rPr sz="2400" spc="-3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595959"/>
                </a:solidFill>
                <a:latin typeface="Arial"/>
                <a:cs typeface="Arial"/>
              </a:rPr>
              <a:t>l'orale.</a:t>
            </a:r>
            <a:endParaRPr sz="2400">
              <a:latin typeface="Arial"/>
              <a:cs typeface="Arial"/>
            </a:endParaRPr>
          </a:p>
          <a:p>
            <a:pPr marL="12700" marR="1657350">
              <a:lnSpc>
                <a:spcPts val="7200"/>
              </a:lnSpc>
              <a:spcBef>
                <a:spcPts val="925"/>
              </a:spcBef>
            </a:pPr>
            <a:r>
              <a:rPr sz="2400" b="1" spc="-80" dirty="0">
                <a:solidFill>
                  <a:srgbClr val="595959"/>
                </a:solidFill>
                <a:latin typeface="Trebuchet MS"/>
                <a:cs typeface="Trebuchet MS"/>
              </a:rPr>
              <a:t>Il </a:t>
            </a:r>
            <a:r>
              <a:rPr sz="2400" b="1" spc="-120" dirty="0">
                <a:solidFill>
                  <a:srgbClr val="595959"/>
                </a:solidFill>
                <a:latin typeface="Trebuchet MS"/>
                <a:cs typeface="Trebuchet MS"/>
              </a:rPr>
              <a:t>punteggio minimo </a:t>
            </a:r>
            <a:r>
              <a:rPr sz="2400" b="1" spc="-155" dirty="0">
                <a:solidFill>
                  <a:srgbClr val="595959"/>
                </a:solidFill>
                <a:latin typeface="Trebuchet MS"/>
                <a:cs typeface="Trebuchet MS"/>
              </a:rPr>
              <a:t>per </a:t>
            </a:r>
            <a:r>
              <a:rPr sz="2400" b="1" spc="-150" dirty="0">
                <a:solidFill>
                  <a:srgbClr val="595959"/>
                </a:solidFill>
                <a:latin typeface="Trebuchet MS"/>
                <a:cs typeface="Trebuchet MS"/>
              </a:rPr>
              <a:t>superare </a:t>
            </a:r>
            <a:r>
              <a:rPr sz="2400" b="1" spc="-170" dirty="0">
                <a:solidFill>
                  <a:srgbClr val="595959"/>
                </a:solidFill>
                <a:latin typeface="Trebuchet MS"/>
                <a:cs typeface="Trebuchet MS"/>
              </a:rPr>
              <a:t>l’esame </a:t>
            </a:r>
            <a:r>
              <a:rPr sz="2400" b="1" spc="-175" dirty="0">
                <a:solidFill>
                  <a:srgbClr val="595959"/>
                </a:solidFill>
                <a:latin typeface="Trebuchet MS"/>
                <a:cs typeface="Trebuchet MS"/>
              </a:rPr>
              <a:t>è </a:t>
            </a:r>
            <a:r>
              <a:rPr sz="2400" b="1" spc="-130" dirty="0">
                <a:solidFill>
                  <a:srgbClr val="595959"/>
                </a:solidFill>
                <a:latin typeface="Trebuchet MS"/>
                <a:cs typeface="Trebuchet MS"/>
              </a:rPr>
              <a:t>pari </a:t>
            </a:r>
            <a:r>
              <a:rPr sz="2400" b="1" spc="-95" dirty="0">
                <a:solidFill>
                  <a:srgbClr val="595959"/>
                </a:solidFill>
                <a:latin typeface="Trebuchet MS"/>
                <a:cs typeface="Trebuchet MS"/>
              </a:rPr>
              <a:t>a</a:t>
            </a:r>
            <a:r>
              <a:rPr sz="2400" b="1" spc="-55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400" b="1" spc="-195" dirty="0">
                <a:solidFill>
                  <a:srgbClr val="595959"/>
                </a:solidFill>
                <a:latin typeface="Trebuchet MS"/>
                <a:cs typeface="Trebuchet MS"/>
              </a:rPr>
              <a:t>60 </a:t>
            </a:r>
            <a:r>
              <a:rPr sz="2400" b="1" spc="-130" dirty="0">
                <a:solidFill>
                  <a:srgbClr val="595959"/>
                </a:solidFill>
                <a:latin typeface="Trebuchet MS"/>
                <a:cs typeface="Trebuchet MS"/>
              </a:rPr>
              <a:t>punti  </a:t>
            </a:r>
            <a:r>
              <a:rPr sz="2400" b="1" spc="-110" dirty="0">
                <a:solidFill>
                  <a:srgbClr val="595959"/>
                </a:solidFill>
                <a:latin typeface="Trebuchet MS"/>
                <a:cs typeface="Trebuchet MS"/>
              </a:rPr>
              <a:t>la </a:t>
            </a:r>
            <a:r>
              <a:rPr sz="2400" b="1" spc="-145" dirty="0">
                <a:solidFill>
                  <a:srgbClr val="595959"/>
                </a:solidFill>
                <a:latin typeface="Trebuchet MS"/>
                <a:cs typeface="Trebuchet MS"/>
              </a:rPr>
              <a:t>valutazione </a:t>
            </a:r>
            <a:r>
              <a:rPr sz="2400" b="1" spc="-100" dirty="0">
                <a:solidFill>
                  <a:srgbClr val="595959"/>
                </a:solidFill>
                <a:latin typeface="Trebuchet MS"/>
                <a:cs typeface="Trebuchet MS"/>
              </a:rPr>
              <a:t>massima </a:t>
            </a:r>
            <a:r>
              <a:rPr sz="2400" b="1" spc="-175" dirty="0">
                <a:solidFill>
                  <a:srgbClr val="595959"/>
                </a:solidFill>
                <a:latin typeface="Trebuchet MS"/>
                <a:cs typeface="Trebuchet MS"/>
              </a:rPr>
              <a:t>è</a:t>
            </a:r>
            <a:r>
              <a:rPr sz="2400" b="1" spc="-38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400" b="1" spc="-155" dirty="0">
                <a:solidFill>
                  <a:srgbClr val="595959"/>
                </a:solidFill>
                <a:latin typeface="Trebuchet MS"/>
                <a:cs typeface="Trebuchet MS"/>
              </a:rPr>
              <a:t>100/100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6571" y="5516600"/>
            <a:ext cx="9011285" cy="0"/>
          </a:xfrm>
          <a:custGeom>
            <a:avLst/>
            <a:gdLst/>
            <a:ahLst/>
            <a:cxnLst/>
            <a:rect l="l" t="t" r="r" b="b"/>
            <a:pathLst>
              <a:path w="9011285">
                <a:moveTo>
                  <a:pt x="0" y="0"/>
                </a:moveTo>
                <a:lnTo>
                  <a:pt x="9010935" y="1"/>
                </a:lnTo>
              </a:path>
            </a:pathLst>
          </a:custGeom>
          <a:ln w="12700">
            <a:solidFill>
              <a:srgbClr val="69C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503" y="4585868"/>
            <a:ext cx="9796145" cy="0"/>
          </a:xfrm>
          <a:custGeom>
            <a:avLst/>
            <a:gdLst/>
            <a:ahLst/>
            <a:cxnLst/>
            <a:rect l="l" t="t" r="r" b="b"/>
            <a:pathLst>
              <a:path w="9796145">
                <a:moveTo>
                  <a:pt x="0" y="0"/>
                </a:moveTo>
                <a:lnTo>
                  <a:pt x="9795915" y="1"/>
                </a:lnTo>
              </a:path>
            </a:pathLst>
          </a:custGeom>
          <a:ln w="12700">
            <a:solidFill>
              <a:srgbClr val="69C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-503" y="1284820"/>
            <a:ext cx="9796145" cy="0"/>
          </a:xfrm>
          <a:custGeom>
            <a:avLst/>
            <a:gdLst/>
            <a:ahLst/>
            <a:cxnLst/>
            <a:rect l="l" t="t" r="r" b="b"/>
            <a:pathLst>
              <a:path w="9796145">
                <a:moveTo>
                  <a:pt x="0" y="0"/>
                </a:moveTo>
                <a:lnTo>
                  <a:pt x="9795915" y="1"/>
                </a:lnTo>
              </a:path>
            </a:pathLst>
          </a:custGeom>
          <a:ln w="12700">
            <a:solidFill>
              <a:srgbClr val="69C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0" dirty="0"/>
              <a:t>31</a:t>
            </a:fld>
            <a:endParaRPr spc="-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2152" y="1207948"/>
            <a:ext cx="9137650" cy="506857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ts val="2600"/>
              </a:lnSpc>
              <a:spcBef>
                <a:spcPts val="420"/>
              </a:spcBef>
            </a:pPr>
            <a:r>
              <a:rPr sz="2400" spc="-260" dirty="0">
                <a:solidFill>
                  <a:srgbClr val="595959"/>
                </a:solidFill>
                <a:latin typeface="Arial"/>
                <a:cs typeface="Arial"/>
              </a:rPr>
              <a:t>La </a:t>
            </a:r>
            <a:r>
              <a:rPr sz="2400" spc="-140" dirty="0">
                <a:solidFill>
                  <a:srgbClr val="595959"/>
                </a:solidFill>
                <a:latin typeface="Arial"/>
                <a:cs typeface="Arial"/>
              </a:rPr>
              <a:t>Commissione </a:t>
            </a:r>
            <a:r>
              <a:rPr sz="2400" spc="-120" dirty="0">
                <a:solidFill>
                  <a:srgbClr val="595959"/>
                </a:solidFill>
                <a:latin typeface="Arial"/>
                <a:cs typeface="Arial"/>
              </a:rPr>
              <a:t>d'esame </a:t>
            </a:r>
            <a:r>
              <a:rPr sz="2400" spc="-75" dirty="0">
                <a:solidFill>
                  <a:srgbClr val="595959"/>
                </a:solidFill>
                <a:latin typeface="Arial"/>
                <a:cs typeface="Arial"/>
              </a:rPr>
              <a:t>può </a:t>
            </a:r>
            <a:r>
              <a:rPr sz="2400" spc="-65" dirty="0">
                <a:solidFill>
                  <a:srgbClr val="595959"/>
                </a:solidFill>
                <a:latin typeface="Arial"/>
                <a:cs typeface="Arial"/>
              </a:rPr>
              <a:t>motivatamente </a:t>
            </a:r>
            <a:r>
              <a:rPr sz="2400" spc="-75" dirty="0">
                <a:solidFill>
                  <a:srgbClr val="595959"/>
                </a:solidFill>
                <a:latin typeface="Arial"/>
                <a:cs typeface="Arial"/>
              </a:rPr>
              <a:t>integrare </a:t>
            </a:r>
            <a:r>
              <a:rPr sz="2400" spc="15" dirty="0">
                <a:solidFill>
                  <a:srgbClr val="595959"/>
                </a:solidFill>
                <a:latin typeface="Arial"/>
                <a:cs typeface="Arial"/>
              </a:rPr>
              <a:t>il </a:t>
            </a:r>
            <a:r>
              <a:rPr sz="2400" spc="-85" dirty="0">
                <a:solidFill>
                  <a:srgbClr val="595959"/>
                </a:solidFill>
                <a:latin typeface="Arial"/>
                <a:cs typeface="Arial"/>
              </a:rPr>
              <a:t>punteggio </a:t>
            </a:r>
            <a:r>
              <a:rPr sz="2400" spc="-20" dirty="0">
                <a:solidFill>
                  <a:srgbClr val="595959"/>
                </a:solidFill>
                <a:latin typeface="Arial"/>
                <a:cs typeface="Arial"/>
              </a:rPr>
              <a:t>fino</a:t>
            </a:r>
            <a:r>
              <a:rPr sz="2400" spc="-25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190" dirty="0">
                <a:solidFill>
                  <a:srgbClr val="595959"/>
                </a:solidFill>
                <a:latin typeface="Arial"/>
                <a:cs typeface="Arial"/>
              </a:rPr>
              <a:t>a  </a:t>
            </a:r>
            <a:r>
              <a:rPr sz="2400" spc="-75" dirty="0">
                <a:solidFill>
                  <a:srgbClr val="595959"/>
                </a:solidFill>
                <a:latin typeface="Arial"/>
                <a:cs typeface="Arial"/>
              </a:rPr>
              <a:t>un</a:t>
            </a:r>
            <a:r>
              <a:rPr sz="24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140" dirty="0">
                <a:solidFill>
                  <a:srgbClr val="595959"/>
                </a:solidFill>
                <a:latin typeface="Arial"/>
                <a:cs typeface="Arial"/>
              </a:rPr>
              <a:t>massimo</a:t>
            </a:r>
            <a:r>
              <a:rPr sz="2400" spc="-1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595959"/>
                </a:solidFill>
                <a:latin typeface="Arial"/>
                <a:cs typeface="Arial"/>
              </a:rPr>
              <a:t>di</a:t>
            </a:r>
            <a:r>
              <a:rPr sz="24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b="1" spc="-190" dirty="0">
                <a:solidFill>
                  <a:srgbClr val="6D9BBA"/>
                </a:solidFill>
                <a:latin typeface="Trebuchet MS"/>
                <a:cs typeface="Trebuchet MS"/>
              </a:rPr>
              <a:t>5</a:t>
            </a:r>
            <a:r>
              <a:rPr sz="2400" b="1" spc="-185" dirty="0">
                <a:solidFill>
                  <a:srgbClr val="6D9BBA"/>
                </a:solidFill>
                <a:latin typeface="Trebuchet MS"/>
                <a:cs typeface="Trebuchet MS"/>
              </a:rPr>
              <a:t> </a:t>
            </a:r>
            <a:r>
              <a:rPr sz="2400" b="1" spc="-130" dirty="0">
                <a:solidFill>
                  <a:srgbClr val="6D9BBA"/>
                </a:solidFill>
                <a:latin typeface="Trebuchet MS"/>
                <a:cs typeface="Trebuchet MS"/>
              </a:rPr>
              <a:t>punti</a:t>
            </a:r>
            <a:r>
              <a:rPr sz="2400" b="1" spc="-190" dirty="0">
                <a:solidFill>
                  <a:srgbClr val="6D9BBA"/>
                </a:solidFill>
                <a:latin typeface="Trebuchet MS"/>
                <a:cs typeface="Trebuchet MS"/>
              </a:rPr>
              <a:t> </a:t>
            </a:r>
            <a:r>
              <a:rPr sz="2400" spc="-70" dirty="0">
                <a:solidFill>
                  <a:srgbClr val="595959"/>
                </a:solidFill>
                <a:latin typeface="Arial"/>
                <a:cs typeface="Arial"/>
              </a:rPr>
              <a:t>nei</a:t>
            </a:r>
            <a:r>
              <a:rPr sz="2400" spc="-1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165" dirty="0">
                <a:solidFill>
                  <a:srgbClr val="595959"/>
                </a:solidFill>
                <a:latin typeface="Arial"/>
                <a:cs typeface="Arial"/>
              </a:rPr>
              <a:t>casi</a:t>
            </a:r>
            <a:r>
              <a:rPr sz="24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595959"/>
                </a:solidFill>
                <a:latin typeface="Arial"/>
                <a:cs typeface="Arial"/>
              </a:rPr>
              <a:t>in</a:t>
            </a:r>
            <a:r>
              <a:rPr sz="24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595959"/>
                </a:solidFill>
                <a:latin typeface="Arial"/>
                <a:cs typeface="Arial"/>
              </a:rPr>
              <a:t>cui</a:t>
            </a:r>
            <a:r>
              <a:rPr sz="2400" spc="-1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595959"/>
                </a:solidFill>
                <a:latin typeface="Arial"/>
                <a:cs typeface="Arial"/>
              </a:rPr>
              <a:t>il</a:t>
            </a:r>
            <a:r>
              <a:rPr sz="2400" spc="-1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595959"/>
                </a:solidFill>
                <a:latin typeface="Arial"/>
                <a:cs typeface="Arial"/>
              </a:rPr>
              <a:t>candidato</a:t>
            </a:r>
            <a:r>
              <a:rPr sz="24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595959"/>
                </a:solidFill>
                <a:latin typeface="Arial"/>
                <a:cs typeface="Arial"/>
              </a:rPr>
              <a:t>abbia</a:t>
            </a:r>
            <a:r>
              <a:rPr sz="24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595959"/>
                </a:solidFill>
                <a:latin typeface="Arial"/>
                <a:cs typeface="Arial"/>
              </a:rPr>
              <a:t>ottenuto: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250">
              <a:latin typeface="Times New Roman"/>
              <a:cs typeface="Times New Roman"/>
            </a:endParaRPr>
          </a:p>
          <a:p>
            <a:pPr marL="1041400" indent="-342900">
              <a:lnSpc>
                <a:spcPct val="100000"/>
              </a:lnSpc>
              <a:buChar char="•"/>
              <a:tabLst>
                <a:tab pos="1040765" algn="l"/>
                <a:tab pos="1041400" algn="l"/>
              </a:tabLst>
            </a:pPr>
            <a:r>
              <a:rPr sz="2200" spc="-75" dirty="0">
                <a:solidFill>
                  <a:srgbClr val="595959"/>
                </a:solidFill>
                <a:latin typeface="Arial"/>
                <a:cs typeface="Arial"/>
              </a:rPr>
              <a:t>un </a:t>
            </a:r>
            <a:r>
              <a:rPr sz="2200" spc="-50" dirty="0">
                <a:solidFill>
                  <a:srgbClr val="595959"/>
                </a:solidFill>
                <a:latin typeface="Arial"/>
                <a:cs typeface="Arial"/>
              </a:rPr>
              <a:t>credito </a:t>
            </a:r>
            <a:r>
              <a:rPr sz="2200" spc="-105" dirty="0">
                <a:solidFill>
                  <a:srgbClr val="595959"/>
                </a:solidFill>
                <a:latin typeface="Arial"/>
                <a:cs typeface="Arial"/>
              </a:rPr>
              <a:t>scolastico </a:t>
            </a:r>
            <a:r>
              <a:rPr sz="2200" spc="-35" dirty="0">
                <a:solidFill>
                  <a:srgbClr val="595959"/>
                </a:solidFill>
                <a:latin typeface="Arial"/>
                <a:cs typeface="Arial"/>
              </a:rPr>
              <a:t>di </a:t>
            </a:r>
            <a:r>
              <a:rPr sz="2200" spc="-85" dirty="0">
                <a:solidFill>
                  <a:srgbClr val="595959"/>
                </a:solidFill>
                <a:latin typeface="Arial"/>
                <a:cs typeface="Arial"/>
              </a:rPr>
              <a:t>almeno </a:t>
            </a:r>
            <a:r>
              <a:rPr sz="2200" b="1" spc="-180" dirty="0">
                <a:solidFill>
                  <a:srgbClr val="6D9BBA"/>
                </a:solidFill>
                <a:latin typeface="Trebuchet MS"/>
                <a:cs typeface="Trebuchet MS"/>
              </a:rPr>
              <a:t>30</a:t>
            </a:r>
            <a:r>
              <a:rPr sz="2200" b="1" spc="-400" dirty="0">
                <a:solidFill>
                  <a:srgbClr val="6D9BBA"/>
                </a:solidFill>
                <a:latin typeface="Trebuchet MS"/>
                <a:cs typeface="Trebuchet MS"/>
              </a:rPr>
              <a:t> </a:t>
            </a:r>
            <a:r>
              <a:rPr sz="2200" spc="-25" dirty="0">
                <a:solidFill>
                  <a:srgbClr val="595959"/>
                </a:solidFill>
                <a:latin typeface="Arial"/>
                <a:cs typeface="Arial"/>
              </a:rPr>
              <a:t>punti</a:t>
            </a:r>
            <a:endParaRPr sz="2200">
              <a:latin typeface="Arial"/>
              <a:cs typeface="Arial"/>
            </a:endParaRPr>
          </a:p>
          <a:p>
            <a:pPr marL="1041400" indent="-342900">
              <a:lnSpc>
                <a:spcPct val="100000"/>
              </a:lnSpc>
              <a:spcBef>
                <a:spcPts val="229"/>
              </a:spcBef>
              <a:buChar char="•"/>
              <a:tabLst>
                <a:tab pos="1040765" algn="l"/>
                <a:tab pos="1041400" algn="l"/>
              </a:tabLst>
            </a:pPr>
            <a:r>
              <a:rPr sz="2200" spc="-75" dirty="0">
                <a:solidFill>
                  <a:srgbClr val="595959"/>
                </a:solidFill>
                <a:latin typeface="Arial"/>
                <a:cs typeface="Arial"/>
              </a:rPr>
              <a:t>un </a:t>
            </a:r>
            <a:r>
              <a:rPr sz="2200" spc="-40" dirty="0">
                <a:solidFill>
                  <a:srgbClr val="595959"/>
                </a:solidFill>
                <a:latin typeface="Arial"/>
                <a:cs typeface="Arial"/>
              </a:rPr>
              <a:t>risultato </a:t>
            </a:r>
            <a:r>
              <a:rPr sz="2200" spc="-110" dirty="0">
                <a:solidFill>
                  <a:srgbClr val="595959"/>
                </a:solidFill>
                <a:latin typeface="Arial"/>
                <a:cs typeface="Arial"/>
              </a:rPr>
              <a:t>complessivo </a:t>
            </a:r>
            <a:r>
              <a:rPr sz="2200" spc="-65" dirty="0">
                <a:solidFill>
                  <a:srgbClr val="595959"/>
                </a:solidFill>
                <a:latin typeface="Arial"/>
                <a:cs typeface="Arial"/>
              </a:rPr>
              <a:t>nelle </a:t>
            </a:r>
            <a:r>
              <a:rPr sz="2200" spc="-110" dirty="0">
                <a:solidFill>
                  <a:srgbClr val="595959"/>
                </a:solidFill>
                <a:latin typeface="Arial"/>
                <a:cs typeface="Arial"/>
              </a:rPr>
              <a:t>3 </a:t>
            </a:r>
            <a:r>
              <a:rPr sz="2200" spc="-90" dirty="0">
                <a:solidFill>
                  <a:srgbClr val="595959"/>
                </a:solidFill>
                <a:latin typeface="Arial"/>
                <a:cs typeface="Arial"/>
              </a:rPr>
              <a:t>prove </a:t>
            </a:r>
            <a:r>
              <a:rPr sz="2200" spc="-110" dirty="0">
                <a:solidFill>
                  <a:srgbClr val="595959"/>
                </a:solidFill>
                <a:latin typeface="Arial"/>
                <a:cs typeface="Arial"/>
              </a:rPr>
              <a:t>d'esame </a:t>
            </a:r>
            <a:r>
              <a:rPr sz="2200" spc="-55" dirty="0">
                <a:solidFill>
                  <a:srgbClr val="595959"/>
                </a:solidFill>
                <a:latin typeface="Arial"/>
                <a:cs typeface="Arial"/>
              </a:rPr>
              <a:t>pari </a:t>
            </a:r>
            <a:r>
              <a:rPr sz="2200" spc="-85" dirty="0">
                <a:solidFill>
                  <a:srgbClr val="595959"/>
                </a:solidFill>
                <a:latin typeface="Arial"/>
                <a:cs typeface="Arial"/>
              </a:rPr>
              <a:t>almeno </a:t>
            </a:r>
            <a:r>
              <a:rPr sz="2200" spc="-170" dirty="0">
                <a:solidFill>
                  <a:srgbClr val="595959"/>
                </a:solidFill>
                <a:latin typeface="Arial"/>
                <a:cs typeface="Arial"/>
              </a:rPr>
              <a:t>a </a:t>
            </a:r>
            <a:r>
              <a:rPr sz="2200" b="1" spc="-180" dirty="0">
                <a:solidFill>
                  <a:srgbClr val="6D9BBA"/>
                </a:solidFill>
                <a:latin typeface="Trebuchet MS"/>
                <a:cs typeface="Trebuchet MS"/>
              </a:rPr>
              <a:t>50</a:t>
            </a:r>
            <a:r>
              <a:rPr sz="2200" b="1" spc="-375" dirty="0">
                <a:solidFill>
                  <a:srgbClr val="6D9BBA"/>
                </a:solidFill>
                <a:latin typeface="Trebuchet MS"/>
                <a:cs typeface="Trebuchet MS"/>
              </a:rPr>
              <a:t> </a:t>
            </a:r>
            <a:r>
              <a:rPr sz="2200" spc="-30" dirty="0">
                <a:solidFill>
                  <a:srgbClr val="595959"/>
                </a:solidFill>
                <a:latin typeface="Arial"/>
                <a:cs typeface="Arial"/>
              </a:rPr>
              <a:t>punti.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180" dirty="0">
                <a:solidFill>
                  <a:srgbClr val="6D9BBA"/>
                </a:solidFill>
                <a:latin typeface="Trebuchet MS"/>
                <a:cs typeface="Trebuchet MS"/>
              </a:rPr>
              <a:t>Lode: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400" spc="15" dirty="0">
                <a:solidFill>
                  <a:srgbClr val="595959"/>
                </a:solidFill>
                <a:latin typeface="Arial"/>
                <a:cs typeface="Arial"/>
              </a:rPr>
              <a:t>i </a:t>
            </a:r>
            <a:r>
              <a:rPr sz="2400" spc="-45" dirty="0">
                <a:solidFill>
                  <a:srgbClr val="595959"/>
                </a:solidFill>
                <a:latin typeface="Arial"/>
                <a:cs typeface="Arial"/>
              </a:rPr>
              <a:t>requisiti</a:t>
            </a:r>
            <a:r>
              <a:rPr sz="2400" spc="-49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595959"/>
                </a:solidFill>
                <a:latin typeface="Arial"/>
                <a:cs typeface="Arial"/>
              </a:rPr>
              <a:t>per </a:t>
            </a:r>
            <a:r>
              <a:rPr sz="2400" i="1" spc="-125" dirty="0">
                <a:solidFill>
                  <a:srgbClr val="6D9BBA"/>
                </a:solidFill>
                <a:latin typeface="Trebuchet MS"/>
                <a:cs typeface="Trebuchet MS"/>
              </a:rPr>
              <a:t>la </a:t>
            </a:r>
            <a:r>
              <a:rPr sz="2400" i="1" spc="-135" dirty="0">
                <a:solidFill>
                  <a:srgbClr val="6D9BBA"/>
                </a:solidFill>
                <a:latin typeface="Trebuchet MS"/>
                <a:cs typeface="Trebuchet MS"/>
              </a:rPr>
              <a:t>lode </a:t>
            </a:r>
            <a:r>
              <a:rPr sz="2400" spc="-95" dirty="0">
                <a:solidFill>
                  <a:srgbClr val="595959"/>
                </a:solidFill>
                <a:latin typeface="Arial"/>
                <a:cs typeface="Arial"/>
              </a:rPr>
              <a:t>restano </a:t>
            </a:r>
            <a:r>
              <a:rPr sz="2400" spc="-50" dirty="0">
                <a:solidFill>
                  <a:srgbClr val="595959"/>
                </a:solidFill>
                <a:latin typeface="Arial"/>
                <a:cs typeface="Arial"/>
              </a:rPr>
              <a:t>invariati: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600">
              <a:latin typeface="Times New Roman"/>
              <a:cs typeface="Times New Roman"/>
            </a:endParaRPr>
          </a:p>
          <a:p>
            <a:pPr marL="1041400" marR="474980" indent="-342900">
              <a:lnSpc>
                <a:spcPts val="2370"/>
              </a:lnSpc>
              <a:buChar char="•"/>
              <a:tabLst>
                <a:tab pos="1040765" algn="l"/>
                <a:tab pos="1041400" algn="l"/>
              </a:tabLst>
            </a:pPr>
            <a:r>
              <a:rPr sz="2200" spc="10" dirty="0">
                <a:solidFill>
                  <a:srgbClr val="595959"/>
                </a:solidFill>
                <a:latin typeface="Arial"/>
                <a:cs typeface="Arial"/>
              </a:rPr>
              <a:t>il </a:t>
            </a:r>
            <a:r>
              <a:rPr sz="2200" spc="-80" dirty="0">
                <a:solidFill>
                  <a:srgbClr val="595959"/>
                </a:solidFill>
                <a:latin typeface="Arial"/>
                <a:cs typeface="Arial"/>
              </a:rPr>
              <a:t>punteggio </a:t>
            </a:r>
            <a:r>
              <a:rPr sz="2200" spc="-35" dirty="0">
                <a:solidFill>
                  <a:srgbClr val="595959"/>
                </a:solidFill>
                <a:latin typeface="Arial"/>
                <a:cs typeface="Arial"/>
              </a:rPr>
              <a:t>di </a:t>
            </a:r>
            <a:r>
              <a:rPr sz="2200" spc="-114" dirty="0">
                <a:solidFill>
                  <a:srgbClr val="595959"/>
                </a:solidFill>
                <a:latin typeface="Arial"/>
                <a:cs typeface="Arial"/>
              </a:rPr>
              <a:t>100 </a:t>
            </a:r>
            <a:r>
              <a:rPr sz="2200" spc="-120" dirty="0">
                <a:solidFill>
                  <a:srgbClr val="595959"/>
                </a:solidFill>
                <a:latin typeface="Arial"/>
                <a:cs typeface="Arial"/>
              </a:rPr>
              <a:t>deve </a:t>
            </a:r>
            <a:r>
              <a:rPr sz="2200" spc="-145" dirty="0">
                <a:solidFill>
                  <a:srgbClr val="595959"/>
                </a:solidFill>
                <a:latin typeface="Arial"/>
                <a:cs typeface="Arial"/>
              </a:rPr>
              <a:t>essere </a:t>
            </a:r>
            <a:r>
              <a:rPr sz="2200" spc="-75" dirty="0">
                <a:solidFill>
                  <a:srgbClr val="595959"/>
                </a:solidFill>
                <a:latin typeface="Arial"/>
                <a:cs typeface="Arial"/>
              </a:rPr>
              <a:t>raggiunto </a:t>
            </a:r>
            <a:r>
              <a:rPr sz="2200" b="1" spc="-155" dirty="0">
                <a:solidFill>
                  <a:srgbClr val="6D9BBA"/>
                </a:solidFill>
                <a:latin typeface="Trebuchet MS"/>
                <a:cs typeface="Trebuchet MS"/>
              </a:rPr>
              <a:t>senza </a:t>
            </a:r>
            <a:r>
              <a:rPr sz="2200" b="1" spc="-150" dirty="0">
                <a:solidFill>
                  <a:srgbClr val="6D9BBA"/>
                </a:solidFill>
                <a:latin typeface="Trebuchet MS"/>
                <a:cs typeface="Trebuchet MS"/>
              </a:rPr>
              <a:t>l’integrazione </a:t>
            </a:r>
            <a:r>
              <a:rPr sz="2200" spc="-65" dirty="0">
                <a:solidFill>
                  <a:srgbClr val="595959"/>
                </a:solidFill>
                <a:latin typeface="Arial"/>
                <a:cs typeface="Arial"/>
              </a:rPr>
              <a:t>dei</a:t>
            </a:r>
            <a:r>
              <a:rPr sz="2200" spc="-29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200" spc="-110" dirty="0">
                <a:solidFill>
                  <a:srgbClr val="595959"/>
                </a:solidFill>
                <a:latin typeface="Arial"/>
                <a:cs typeface="Arial"/>
              </a:rPr>
              <a:t>5  </a:t>
            </a:r>
            <a:r>
              <a:rPr sz="2200" spc="-25" dirty="0">
                <a:solidFill>
                  <a:srgbClr val="595959"/>
                </a:solidFill>
                <a:latin typeface="Arial"/>
                <a:cs typeface="Arial"/>
              </a:rPr>
              <a:t>punti </a:t>
            </a:r>
            <a:r>
              <a:rPr sz="2200" spc="-35" dirty="0">
                <a:solidFill>
                  <a:srgbClr val="595959"/>
                </a:solidFill>
                <a:latin typeface="Arial"/>
                <a:cs typeface="Arial"/>
              </a:rPr>
              <a:t>di</a:t>
            </a:r>
            <a:r>
              <a:rPr sz="2200" spc="-2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200" spc="-95" dirty="0">
                <a:solidFill>
                  <a:srgbClr val="595959"/>
                </a:solidFill>
                <a:latin typeface="Arial"/>
                <a:cs typeface="Arial"/>
              </a:rPr>
              <a:t>bonus;</a:t>
            </a:r>
            <a:endParaRPr sz="2200">
              <a:latin typeface="Arial"/>
              <a:cs typeface="Arial"/>
            </a:endParaRPr>
          </a:p>
          <a:p>
            <a:pPr marL="1041400" marR="935990" indent="-342900">
              <a:lnSpc>
                <a:spcPts val="2400"/>
              </a:lnSpc>
              <a:spcBef>
                <a:spcPts val="470"/>
              </a:spcBef>
              <a:buChar char="•"/>
              <a:tabLst>
                <a:tab pos="1040765" algn="l"/>
                <a:tab pos="1041400" algn="l"/>
              </a:tabLst>
            </a:pPr>
            <a:r>
              <a:rPr sz="2200" spc="15" dirty="0">
                <a:solidFill>
                  <a:srgbClr val="595959"/>
                </a:solidFill>
                <a:latin typeface="Arial"/>
                <a:cs typeface="Arial"/>
              </a:rPr>
              <a:t>i </a:t>
            </a:r>
            <a:r>
              <a:rPr sz="2200" spc="-35" dirty="0">
                <a:solidFill>
                  <a:srgbClr val="595959"/>
                </a:solidFill>
                <a:latin typeface="Arial"/>
                <a:cs typeface="Arial"/>
              </a:rPr>
              <a:t>crediti </a:t>
            </a:r>
            <a:r>
              <a:rPr sz="2200" spc="-100" dirty="0">
                <a:solidFill>
                  <a:srgbClr val="595959"/>
                </a:solidFill>
                <a:latin typeface="Arial"/>
                <a:cs typeface="Arial"/>
              </a:rPr>
              <a:t>scolastici </a:t>
            </a:r>
            <a:r>
              <a:rPr sz="2200" spc="-70" dirty="0">
                <a:solidFill>
                  <a:srgbClr val="595959"/>
                </a:solidFill>
                <a:latin typeface="Arial"/>
                <a:cs typeface="Arial"/>
              </a:rPr>
              <a:t>acquisiti </a:t>
            </a:r>
            <a:r>
              <a:rPr sz="2200" spc="-95" dirty="0">
                <a:solidFill>
                  <a:srgbClr val="595959"/>
                </a:solidFill>
                <a:latin typeface="Arial"/>
                <a:cs typeface="Arial"/>
              </a:rPr>
              <a:t>devono </a:t>
            </a:r>
            <a:r>
              <a:rPr sz="2200" spc="-140" dirty="0">
                <a:solidFill>
                  <a:srgbClr val="595959"/>
                </a:solidFill>
                <a:latin typeface="Arial"/>
                <a:cs typeface="Arial"/>
              </a:rPr>
              <a:t>esser </a:t>
            </a:r>
            <a:r>
              <a:rPr sz="2200" spc="-45" dirty="0">
                <a:solidFill>
                  <a:srgbClr val="595959"/>
                </a:solidFill>
                <a:latin typeface="Arial"/>
                <a:cs typeface="Arial"/>
              </a:rPr>
              <a:t>stati </a:t>
            </a:r>
            <a:r>
              <a:rPr sz="2200" spc="5" dirty="0">
                <a:solidFill>
                  <a:srgbClr val="595959"/>
                </a:solidFill>
                <a:latin typeface="Arial"/>
                <a:cs typeface="Arial"/>
              </a:rPr>
              <a:t>attribuiti</a:t>
            </a:r>
            <a:r>
              <a:rPr sz="2200" spc="-4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200" spc="-110" dirty="0">
                <a:solidFill>
                  <a:srgbClr val="595959"/>
                </a:solidFill>
                <a:latin typeface="Arial"/>
                <a:cs typeface="Arial"/>
              </a:rPr>
              <a:t>con </a:t>
            </a:r>
            <a:r>
              <a:rPr sz="2200" b="1" spc="-105" dirty="0">
                <a:solidFill>
                  <a:srgbClr val="6D9BBA"/>
                </a:solidFill>
                <a:latin typeface="Trebuchet MS"/>
                <a:cs typeface="Trebuchet MS"/>
              </a:rPr>
              <a:t>voto  </a:t>
            </a:r>
            <a:r>
              <a:rPr sz="2200" b="1" spc="-125" dirty="0">
                <a:solidFill>
                  <a:srgbClr val="6D9BBA"/>
                </a:solidFill>
                <a:latin typeface="Trebuchet MS"/>
                <a:cs typeface="Trebuchet MS"/>
              </a:rPr>
              <a:t>unanime </a:t>
            </a:r>
            <a:r>
              <a:rPr sz="2200" spc="-65" dirty="0">
                <a:solidFill>
                  <a:srgbClr val="595959"/>
                </a:solidFill>
                <a:latin typeface="Arial"/>
                <a:cs typeface="Arial"/>
              </a:rPr>
              <a:t>del </a:t>
            </a:r>
            <a:r>
              <a:rPr sz="2200" spc="-114" dirty="0">
                <a:solidFill>
                  <a:srgbClr val="595959"/>
                </a:solidFill>
                <a:latin typeface="Arial"/>
                <a:cs typeface="Arial"/>
              </a:rPr>
              <a:t>Consiglio </a:t>
            </a:r>
            <a:r>
              <a:rPr sz="2200" spc="-35" dirty="0">
                <a:solidFill>
                  <a:srgbClr val="595959"/>
                </a:solidFill>
                <a:latin typeface="Arial"/>
                <a:cs typeface="Arial"/>
              </a:rPr>
              <a:t>di</a:t>
            </a:r>
            <a:r>
              <a:rPr sz="2200" spc="-2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200" spc="-145" dirty="0">
                <a:solidFill>
                  <a:srgbClr val="595959"/>
                </a:solidFill>
                <a:latin typeface="Arial"/>
                <a:cs typeface="Arial"/>
              </a:rPr>
              <a:t>classe.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2153" y="317830"/>
            <a:ext cx="44672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INTEGRAZIONE DEL</a:t>
            </a:r>
            <a:r>
              <a:rPr spc="-160" dirty="0"/>
              <a:t> </a:t>
            </a:r>
            <a:r>
              <a:rPr spc="-5" dirty="0"/>
              <a:t>PUNTEGGIO</a:t>
            </a:r>
          </a:p>
        </p:txBody>
      </p:sp>
      <p:sp>
        <p:nvSpPr>
          <p:cNvPr id="4" name="object 4"/>
          <p:cNvSpPr/>
          <p:nvPr/>
        </p:nvSpPr>
        <p:spPr>
          <a:xfrm>
            <a:off x="326571" y="3410216"/>
            <a:ext cx="9011285" cy="0"/>
          </a:xfrm>
          <a:custGeom>
            <a:avLst/>
            <a:gdLst/>
            <a:ahLst/>
            <a:cxnLst/>
            <a:rect l="l" t="t" r="r" b="b"/>
            <a:pathLst>
              <a:path w="9011285">
                <a:moveTo>
                  <a:pt x="0" y="0"/>
                </a:moveTo>
                <a:lnTo>
                  <a:pt x="9010935" y="1"/>
                </a:lnTo>
              </a:path>
            </a:pathLst>
          </a:custGeom>
          <a:ln w="12700">
            <a:solidFill>
              <a:srgbClr val="69C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0" dirty="0"/>
              <a:t>32</a:t>
            </a:fld>
            <a:endParaRPr spc="-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153" y="317830"/>
            <a:ext cx="7809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IL DIPLOMA FINALE </a:t>
            </a:r>
            <a:r>
              <a:rPr dirty="0"/>
              <a:t>E </a:t>
            </a:r>
            <a:r>
              <a:rPr spc="-5" dirty="0"/>
              <a:t>IL </a:t>
            </a:r>
            <a:r>
              <a:rPr spc="-10" dirty="0"/>
              <a:t>CURRICULUM </a:t>
            </a:r>
            <a:r>
              <a:rPr spc="-5" dirty="0"/>
              <a:t>DELLO</a:t>
            </a:r>
            <a:r>
              <a:rPr spc="-300" dirty="0"/>
              <a:t> </a:t>
            </a:r>
            <a:r>
              <a:rPr spc="-10" dirty="0"/>
              <a:t>STUDENTE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0" dirty="0"/>
              <a:t>33</a:t>
            </a:fld>
            <a:endParaRPr spc="-50" dirty="0"/>
          </a:p>
        </p:txBody>
      </p:sp>
      <p:sp>
        <p:nvSpPr>
          <p:cNvPr id="3" name="object 3"/>
          <p:cNvSpPr txBox="1"/>
          <p:nvPr/>
        </p:nvSpPr>
        <p:spPr>
          <a:xfrm>
            <a:off x="322149" y="803363"/>
            <a:ext cx="9243060" cy="5542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E41452"/>
                </a:solidFill>
                <a:latin typeface="Trebuchet MS"/>
                <a:cs typeface="Trebuchet MS"/>
              </a:rPr>
              <a:t>D. Lgs. </a:t>
            </a:r>
            <a:r>
              <a:rPr sz="2000" dirty="0">
                <a:solidFill>
                  <a:srgbClr val="E41452"/>
                </a:solidFill>
                <a:latin typeface="Trebuchet MS"/>
                <a:cs typeface="Trebuchet MS"/>
              </a:rPr>
              <a:t>62 (13/04/2017) </a:t>
            </a:r>
            <a:r>
              <a:rPr sz="2000" spc="-5" dirty="0">
                <a:solidFill>
                  <a:srgbClr val="E41452"/>
                </a:solidFill>
                <a:latin typeface="Trebuchet MS"/>
                <a:cs typeface="Trebuchet MS"/>
              </a:rPr>
              <a:t>art. </a:t>
            </a:r>
            <a:r>
              <a:rPr sz="2000" dirty="0">
                <a:solidFill>
                  <a:srgbClr val="E41452"/>
                </a:solidFill>
                <a:latin typeface="Trebuchet MS"/>
                <a:cs typeface="Trebuchet MS"/>
              </a:rPr>
              <a:t>21 </a:t>
            </a:r>
            <a:r>
              <a:rPr sz="2000" spc="-5" dirty="0">
                <a:solidFill>
                  <a:srgbClr val="E41452"/>
                </a:solidFill>
                <a:latin typeface="Trebuchet MS"/>
                <a:cs typeface="Trebuchet MS"/>
              </a:rPr>
              <a:t>comma</a:t>
            </a:r>
            <a:r>
              <a:rPr sz="2000" spc="-10" dirty="0">
                <a:solidFill>
                  <a:srgbClr val="E4145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E41452"/>
                </a:solidFill>
                <a:latin typeface="Trebuchet MS"/>
                <a:cs typeface="Trebuchet MS"/>
              </a:rPr>
              <a:t>2</a:t>
            </a:r>
            <a:endParaRPr sz="20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12700" marR="5080">
              <a:lnSpc>
                <a:spcPct val="89900"/>
              </a:lnSpc>
            </a:pPr>
            <a:r>
              <a:rPr sz="1900" spc="-25" dirty="0">
                <a:solidFill>
                  <a:srgbClr val="595959"/>
                </a:solidFill>
                <a:latin typeface="Arial"/>
                <a:cs typeface="Arial"/>
              </a:rPr>
              <a:t>Il</a:t>
            </a:r>
            <a:r>
              <a:rPr sz="1900" spc="-1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b="1" spc="-45" dirty="0">
                <a:solidFill>
                  <a:srgbClr val="6D9BBA"/>
                </a:solidFill>
                <a:latin typeface="Trebuchet MS"/>
                <a:cs typeface="Trebuchet MS"/>
              </a:rPr>
              <a:t>DIPLOMA</a:t>
            </a:r>
            <a:r>
              <a:rPr sz="1900" b="1" spc="-140" dirty="0">
                <a:solidFill>
                  <a:srgbClr val="6D9BBA"/>
                </a:solidFill>
                <a:latin typeface="Trebuchet MS"/>
                <a:cs typeface="Trebuchet MS"/>
              </a:rPr>
              <a:t> </a:t>
            </a:r>
            <a:r>
              <a:rPr sz="1900" b="1" spc="-125" dirty="0">
                <a:solidFill>
                  <a:srgbClr val="6D9BBA"/>
                </a:solidFill>
                <a:latin typeface="Trebuchet MS"/>
                <a:cs typeface="Trebuchet MS"/>
              </a:rPr>
              <a:t>FINALE</a:t>
            </a:r>
            <a:r>
              <a:rPr sz="1900" b="1" spc="-135" dirty="0">
                <a:solidFill>
                  <a:srgbClr val="6D9BBA"/>
                </a:solidFill>
                <a:latin typeface="Trebuchet MS"/>
                <a:cs typeface="Trebuchet MS"/>
              </a:rPr>
              <a:t> </a:t>
            </a:r>
            <a:r>
              <a:rPr sz="1900" spc="-60" dirty="0">
                <a:solidFill>
                  <a:srgbClr val="595959"/>
                </a:solidFill>
                <a:latin typeface="Arial"/>
                <a:cs typeface="Arial"/>
              </a:rPr>
              <a:t>rilasciato</a:t>
            </a:r>
            <a:r>
              <a:rPr sz="1900" spc="-9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595959"/>
                </a:solidFill>
                <a:latin typeface="Arial"/>
                <a:cs typeface="Arial"/>
              </a:rPr>
              <a:t>in</a:t>
            </a:r>
            <a:r>
              <a:rPr sz="1900" spc="-9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spc="-75" dirty="0">
                <a:solidFill>
                  <a:srgbClr val="595959"/>
                </a:solidFill>
                <a:latin typeface="Arial"/>
                <a:cs typeface="Arial"/>
              </a:rPr>
              <a:t>seguito</a:t>
            </a:r>
            <a:r>
              <a:rPr sz="1900" spc="-9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spc="-70" dirty="0">
                <a:solidFill>
                  <a:srgbClr val="595959"/>
                </a:solidFill>
                <a:latin typeface="Arial"/>
                <a:cs typeface="Arial"/>
              </a:rPr>
              <a:t>al</a:t>
            </a:r>
            <a:r>
              <a:rPr sz="1900" spc="-9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spc="-80" dirty="0">
                <a:solidFill>
                  <a:srgbClr val="595959"/>
                </a:solidFill>
                <a:latin typeface="Arial"/>
                <a:cs typeface="Arial"/>
              </a:rPr>
              <a:t>superamento</a:t>
            </a:r>
            <a:r>
              <a:rPr sz="1900" spc="-1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spc="-75" dirty="0">
                <a:solidFill>
                  <a:srgbClr val="595959"/>
                </a:solidFill>
                <a:latin typeface="Arial"/>
                <a:cs typeface="Arial"/>
              </a:rPr>
              <a:t>dell'esame</a:t>
            </a:r>
            <a:r>
              <a:rPr sz="1900" spc="-9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595959"/>
                </a:solidFill>
                <a:latin typeface="Arial"/>
                <a:cs typeface="Arial"/>
              </a:rPr>
              <a:t>di</a:t>
            </a:r>
            <a:r>
              <a:rPr sz="1900" spc="-9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spc="-90" dirty="0">
                <a:solidFill>
                  <a:srgbClr val="595959"/>
                </a:solidFill>
                <a:latin typeface="Arial"/>
                <a:cs typeface="Arial"/>
              </a:rPr>
              <a:t>Stato,</a:t>
            </a:r>
            <a:r>
              <a:rPr sz="1900" spc="-9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spc="-110" dirty="0">
                <a:solidFill>
                  <a:srgbClr val="595959"/>
                </a:solidFill>
                <a:latin typeface="Arial"/>
                <a:cs typeface="Arial"/>
              </a:rPr>
              <a:t>anche</a:t>
            </a:r>
            <a:r>
              <a:rPr sz="1900" spc="-9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595959"/>
                </a:solidFill>
                <a:latin typeface="Arial"/>
                <a:cs typeface="Arial"/>
              </a:rPr>
              <a:t>in</a:t>
            </a:r>
            <a:r>
              <a:rPr sz="1900" spc="-9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spc="-75" dirty="0">
                <a:solidFill>
                  <a:srgbClr val="595959"/>
                </a:solidFill>
                <a:latin typeface="Arial"/>
                <a:cs typeface="Arial"/>
              </a:rPr>
              <a:t>relazione  </a:t>
            </a:r>
            <a:r>
              <a:rPr sz="1900" spc="-60" dirty="0">
                <a:solidFill>
                  <a:srgbClr val="595959"/>
                </a:solidFill>
                <a:latin typeface="Arial"/>
                <a:cs typeface="Arial"/>
              </a:rPr>
              <a:t>alle </a:t>
            </a:r>
            <a:r>
              <a:rPr sz="1900" spc="-130" dirty="0">
                <a:solidFill>
                  <a:srgbClr val="595959"/>
                </a:solidFill>
                <a:latin typeface="Arial"/>
                <a:cs typeface="Arial"/>
              </a:rPr>
              <a:t>esigenze </a:t>
            </a:r>
            <a:r>
              <a:rPr sz="1900" spc="-125" dirty="0">
                <a:solidFill>
                  <a:srgbClr val="595959"/>
                </a:solidFill>
                <a:latin typeface="Arial"/>
                <a:cs typeface="Arial"/>
              </a:rPr>
              <a:t>connesse </a:t>
            </a:r>
            <a:r>
              <a:rPr sz="1900" spc="-95" dirty="0">
                <a:solidFill>
                  <a:srgbClr val="595959"/>
                </a:solidFill>
                <a:latin typeface="Arial"/>
                <a:cs typeface="Arial"/>
              </a:rPr>
              <a:t>con </a:t>
            </a:r>
            <a:r>
              <a:rPr sz="1900" spc="-70" dirty="0">
                <a:solidFill>
                  <a:srgbClr val="595959"/>
                </a:solidFill>
                <a:latin typeface="Arial"/>
                <a:cs typeface="Arial"/>
              </a:rPr>
              <a:t>la </a:t>
            </a:r>
            <a:r>
              <a:rPr sz="1900" spc="-80" dirty="0">
                <a:solidFill>
                  <a:srgbClr val="595959"/>
                </a:solidFill>
                <a:latin typeface="Arial"/>
                <a:cs typeface="Arial"/>
              </a:rPr>
              <a:t>circolazione </a:t>
            </a:r>
            <a:r>
              <a:rPr sz="1900" spc="-55" dirty="0">
                <a:solidFill>
                  <a:srgbClr val="595959"/>
                </a:solidFill>
                <a:latin typeface="Arial"/>
                <a:cs typeface="Arial"/>
              </a:rPr>
              <a:t>dei </a:t>
            </a:r>
            <a:r>
              <a:rPr sz="1900" spc="25" dirty="0">
                <a:solidFill>
                  <a:srgbClr val="595959"/>
                </a:solidFill>
                <a:latin typeface="Arial"/>
                <a:cs typeface="Arial"/>
              </a:rPr>
              <a:t>titoli </a:t>
            </a:r>
            <a:r>
              <a:rPr sz="1900" spc="-25" dirty="0">
                <a:solidFill>
                  <a:srgbClr val="595959"/>
                </a:solidFill>
                <a:latin typeface="Arial"/>
                <a:cs typeface="Arial"/>
              </a:rPr>
              <a:t>di </a:t>
            </a:r>
            <a:r>
              <a:rPr sz="1900" spc="-50" dirty="0">
                <a:solidFill>
                  <a:srgbClr val="595959"/>
                </a:solidFill>
                <a:latin typeface="Arial"/>
                <a:cs typeface="Arial"/>
              </a:rPr>
              <a:t>studio </a:t>
            </a:r>
            <a:r>
              <a:rPr sz="1900" spc="-30" dirty="0">
                <a:solidFill>
                  <a:srgbClr val="595959"/>
                </a:solidFill>
                <a:latin typeface="Arial"/>
                <a:cs typeface="Arial"/>
              </a:rPr>
              <a:t>nell'ambito </a:t>
            </a:r>
            <a:r>
              <a:rPr sz="1900" spc="-50" dirty="0">
                <a:solidFill>
                  <a:srgbClr val="595959"/>
                </a:solidFill>
                <a:latin typeface="Arial"/>
                <a:cs typeface="Arial"/>
              </a:rPr>
              <a:t>dell'Unione </a:t>
            </a:r>
            <a:r>
              <a:rPr sz="1900" spc="-105" dirty="0">
                <a:solidFill>
                  <a:srgbClr val="595959"/>
                </a:solidFill>
                <a:latin typeface="Arial"/>
                <a:cs typeface="Arial"/>
              </a:rPr>
              <a:t>Europea,  </a:t>
            </a:r>
            <a:r>
              <a:rPr sz="1900" spc="-60" dirty="0">
                <a:solidFill>
                  <a:srgbClr val="595959"/>
                </a:solidFill>
                <a:latin typeface="Arial"/>
                <a:cs typeface="Arial"/>
              </a:rPr>
              <a:t>attesta</a:t>
            </a:r>
            <a:r>
              <a:rPr sz="1900" spc="-1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spc="-50" dirty="0">
                <a:solidFill>
                  <a:srgbClr val="595959"/>
                </a:solidFill>
                <a:latin typeface="Arial"/>
                <a:cs typeface="Arial"/>
              </a:rPr>
              <a:t>l'indirizzo,</a:t>
            </a:r>
            <a:r>
              <a:rPr sz="1900" spc="-1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spc="-70" dirty="0">
                <a:solidFill>
                  <a:srgbClr val="595959"/>
                </a:solidFill>
                <a:latin typeface="Arial"/>
                <a:cs typeface="Arial"/>
              </a:rPr>
              <a:t>la</a:t>
            </a:r>
            <a:r>
              <a:rPr sz="1900" spc="-1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spc="-60" dirty="0">
                <a:solidFill>
                  <a:srgbClr val="595959"/>
                </a:solidFill>
                <a:latin typeface="Arial"/>
                <a:cs typeface="Arial"/>
              </a:rPr>
              <a:t>durata</a:t>
            </a:r>
            <a:r>
              <a:rPr sz="1900" spc="-1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spc="-55" dirty="0">
                <a:solidFill>
                  <a:srgbClr val="595959"/>
                </a:solidFill>
                <a:latin typeface="Arial"/>
                <a:cs typeface="Arial"/>
              </a:rPr>
              <a:t>del</a:t>
            </a:r>
            <a:r>
              <a:rPr sz="1900" spc="-1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spc="-105" dirty="0">
                <a:solidFill>
                  <a:srgbClr val="595959"/>
                </a:solidFill>
                <a:latin typeface="Arial"/>
                <a:cs typeface="Arial"/>
              </a:rPr>
              <a:t>corso </a:t>
            </a:r>
            <a:r>
              <a:rPr sz="1900" spc="-25" dirty="0">
                <a:solidFill>
                  <a:srgbClr val="595959"/>
                </a:solidFill>
                <a:latin typeface="Arial"/>
                <a:cs typeface="Arial"/>
              </a:rPr>
              <a:t>di</a:t>
            </a:r>
            <a:r>
              <a:rPr sz="1900" spc="-1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spc="-50" dirty="0">
                <a:solidFill>
                  <a:srgbClr val="595959"/>
                </a:solidFill>
                <a:latin typeface="Arial"/>
                <a:cs typeface="Arial"/>
              </a:rPr>
              <a:t>studi</a:t>
            </a:r>
            <a:r>
              <a:rPr sz="1900" spc="-1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spc="-114" dirty="0">
                <a:solidFill>
                  <a:srgbClr val="595959"/>
                </a:solidFill>
                <a:latin typeface="Arial"/>
                <a:cs typeface="Arial"/>
              </a:rPr>
              <a:t>e</a:t>
            </a:r>
            <a:r>
              <a:rPr sz="1900" spc="-1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595959"/>
                </a:solidFill>
                <a:latin typeface="Arial"/>
                <a:cs typeface="Arial"/>
              </a:rPr>
              <a:t>il</a:t>
            </a:r>
            <a:r>
              <a:rPr sz="1900" spc="-1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spc="-65" dirty="0">
                <a:solidFill>
                  <a:srgbClr val="595959"/>
                </a:solidFill>
                <a:latin typeface="Arial"/>
                <a:cs typeface="Arial"/>
              </a:rPr>
              <a:t>punteggio</a:t>
            </a:r>
            <a:r>
              <a:rPr sz="1900" spc="-1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595959"/>
                </a:solidFill>
                <a:latin typeface="Arial"/>
                <a:cs typeface="Arial"/>
              </a:rPr>
              <a:t>ottenuto.</a:t>
            </a:r>
            <a:endParaRPr sz="1900" dirty="0">
              <a:latin typeface="Arial"/>
              <a:cs typeface="Arial"/>
            </a:endParaRPr>
          </a:p>
          <a:p>
            <a:pPr marL="12700" marR="501650">
              <a:lnSpc>
                <a:spcPts val="2070"/>
              </a:lnSpc>
              <a:spcBef>
                <a:spcPts val="1000"/>
              </a:spcBef>
            </a:pPr>
            <a:r>
              <a:rPr sz="1900" spc="-80" dirty="0">
                <a:solidFill>
                  <a:srgbClr val="595959"/>
                </a:solidFill>
                <a:latin typeface="Arial"/>
                <a:cs typeface="Arial"/>
              </a:rPr>
              <a:t>Al</a:t>
            </a:r>
            <a:r>
              <a:rPr sz="1900" spc="-9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spc="-55" dirty="0">
                <a:solidFill>
                  <a:srgbClr val="595959"/>
                </a:solidFill>
                <a:latin typeface="Arial"/>
                <a:cs typeface="Arial"/>
              </a:rPr>
              <a:t>diploma</a:t>
            </a:r>
            <a:r>
              <a:rPr sz="1900" spc="-1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spc="-75" dirty="0">
                <a:solidFill>
                  <a:srgbClr val="595959"/>
                </a:solidFill>
                <a:latin typeface="Arial"/>
                <a:cs typeface="Arial"/>
              </a:rPr>
              <a:t>viene</a:t>
            </a:r>
            <a:r>
              <a:rPr sz="1900" spc="-9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spc="-70" dirty="0">
                <a:solidFill>
                  <a:srgbClr val="595959"/>
                </a:solidFill>
                <a:latin typeface="Arial"/>
                <a:cs typeface="Arial"/>
              </a:rPr>
              <a:t>allegato</a:t>
            </a:r>
            <a:r>
              <a:rPr sz="1900" spc="-1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595959"/>
                </a:solidFill>
                <a:latin typeface="Arial"/>
                <a:cs typeface="Arial"/>
              </a:rPr>
              <a:t>il</a:t>
            </a:r>
            <a:r>
              <a:rPr sz="1900" spc="-9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b="1" spc="-75" dirty="0">
                <a:solidFill>
                  <a:srgbClr val="6D9BBA"/>
                </a:solidFill>
                <a:latin typeface="Trebuchet MS"/>
                <a:cs typeface="Trebuchet MS"/>
              </a:rPr>
              <a:t>CURRICULUM</a:t>
            </a:r>
            <a:r>
              <a:rPr sz="1900" spc="-75" dirty="0">
                <a:solidFill>
                  <a:srgbClr val="595959"/>
                </a:solidFill>
                <a:latin typeface="Arial"/>
                <a:cs typeface="Arial"/>
              </a:rPr>
              <a:t>,</a:t>
            </a:r>
            <a:r>
              <a:rPr sz="1900" spc="-1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595959"/>
                </a:solidFill>
                <a:latin typeface="Arial"/>
                <a:cs typeface="Arial"/>
              </a:rPr>
              <a:t>in</a:t>
            </a:r>
            <a:r>
              <a:rPr sz="1900" spc="-1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spc="-70" dirty="0">
                <a:solidFill>
                  <a:srgbClr val="595959"/>
                </a:solidFill>
                <a:latin typeface="Arial"/>
                <a:cs typeface="Arial"/>
              </a:rPr>
              <a:t>cui</a:t>
            </a:r>
            <a:r>
              <a:rPr sz="1900" spc="-100" dirty="0">
                <a:solidFill>
                  <a:srgbClr val="595959"/>
                </a:solidFill>
                <a:latin typeface="Arial"/>
                <a:cs typeface="Arial"/>
              </a:rPr>
              <a:t> sono </a:t>
            </a:r>
            <a:r>
              <a:rPr sz="1900" spc="-20" dirty="0">
                <a:solidFill>
                  <a:srgbClr val="595959"/>
                </a:solidFill>
                <a:latin typeface="Arial"/>
                <a:cs typeface="Arial"/>
              </a:rPr>
              <a:t>riportate</a:t>
            </a:r>
            <a:r>
              <a:rPr sz="1900" spc="-9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spc="-50" dirty="0">
                <a:solidFill>
                  <a:srgbClr val="595959"/>
                </a:solidFill>
                <a:latin typeface="Arial"/>
                <a:cs typeface="Arial"/>
              </a:rPr>
              <a:t>le</a:t>
            </a:r>
            <a:r>
              <a:rPr sz="1900" spc="-9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spc="-60" dirty="0">
                <a:solidFill>
                  <a:srgbClr val="595959"/>
                </a:solidFill>
                <a:latin typeface="Arial"/>
                <a:cs typeface="Arial"/>
              </a:rPr>
              <a:t>discipline</a:t>
            </a:r>
            <a:r>
              <a:rPr sz="1900" spc="-9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spc="-100" dirty="0">
                <a:solidFill>
                  <a:srgbClr val="595959"/>
                </a:solidFill>
                <a:latin typeface="Arial"/>
                <a:cs typeface="Arial"/>
              </a:rPr>
              <a:t>comprese</a:t>
            </a:r>
            <a:r>
              <a:rPr sz="1900" spc="-9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spc="-55" dirty="0">
                <a:solidFill>
                  <a:srgbClr val="595959"/>
                </a:solidFill>
                <a:latin typeface="Arial"/>
                <a:cs typeface="Arial"/>
              </a:rPr>
              <a:t>nel  </a:t>
            </a:r>
            <a:r>
              <a:rPr sz="1900" spc="-65" dirty="0">
                <a:solidFill>
                  <a:srgbClr val="595959"/>
                </a:solidFill>
                <a:latin typeface="Arial"/>
                <a:cs typeface="Arial"/>
              </a:rPr>
              <a:t>piano</a:t>
            </a:r>
            <a:r>
              <a:rPr sz="19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595959"/>
                </a:solidFill>
                <a:latin typeface="Arial"/>
                <a:cs typeface="Arial"/>
              </a:rPr>
              <a:t>di</a:t>
            </a:r>
            <a:r>
              <a:rPr sz="1900" spc="-9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spc="-50" dirty="0">
                <a:solidFill>
                  <a:srgbClr val="595959"/>
                </a:solidFill>
                <a:latin typeface="Arial"/>
                <a:cs typeface="Arial"/>
              </a:rPr>
              <a:t>studi</a:t>
            </a:r>
            <a:r>
              <a:rPr sz="1900" spc="-1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spc="-95" dirty="0">
                <a:solidFill>
                  <a:srgbClr val="595959"/>
                </a:solidFill>
                <a:latin typeface="Arial"/>
                <a:cs typeface="Arial"/>
              </a:rPr>
              <a:t>con</a:t>
            </a:r>
            <a:r>
              <a:rPr sz="1900" spc="-1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spc="-60" dirty="0">
                <a:solidFill>
                  <a:srgbClr val="595959"/>
                </a:solidFill>
                <a:latin typeface="Arial"/>
                <a:cs typeface="Arial"/>
              </a:rPr>
              <a:t>l'indicazione</a:t>
            </a:r>
            <a:r>
              <a:rPr sz="1900" spc="-9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spc="-55" dirty="0">
                <a:solidFill>
                  <a:srgbClr val="595959"/>
                </a:solidFill>
                <a:latin typeface="Arial"/>
                <a:cs typeface="Arial"/>
              </a:rPr>
              <a:t>del</a:t>
            </a:r>
            <a:r>
              <a:rPr sz="1900" spc="-1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spc="-50" dirty="0">
                <a:solidFill>
                  <a:srgbClr val="595959"/>
                </a:solidFill>
                <a:latin typeface="Arial"/>
                <a:cs typeface="Arial"/>
              </a:rPr>
              <a:t>monte</a:t>
            </a:r>
            <a:r>
              <a:rPr sz="1900" spc="-9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spc="-60" dirty="0">
                <a:solidFill>
                  <a:srgbClr val="595959"/>
                </a:solidFill>
                <a:latin typeface="Arial"/>
                <a:cs typeface="Arial"/>
              </a:rPr>
              <a:t>ore</a:t>
            </a:r>
            <a:r>
              <a:rPr sz="1900" spc="-1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spc="-95" dirty="0">
                <a:solidFill>
                  <a:srgbClr val="595959"/>
                </a:solidFill>
                <a:latin typeface="Arial"/>
                <a:cs typeface="Arial"/>
              </a:rPr>
              <a:t>complessivo</a:t>
            </a:r>
            <a:r>
              <a:rPr sz="1900" spc="-1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spc="-55" dirty="0">
                <a:solidFill>
                  <a:srgbClr val="595959"/>
                </a:solidFill>
                <a:latin typeface="Arial"/>
                <a:cs typeface="Arial"/>
              </a:rPr>
              <a:t>destinato</a:t>
            </a:r>
            <a:r>
              <a:rPr sz="1900" spc="-1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spc="-150" dirty="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sz="1900" spc="-1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spc="-114" dirty="0">
                <a:solidFill>
                  <a:srgbClr val="595959"/>
                </a:solidFill>
                <a:latin typeface="Arial"/>
                <a:cs typeface="Arial"/>
              </a:rPr>
              <a:t>ciascuna</a:t>
            </a:r>
            <a:r>
              <a:rPr sz="1900" spc="-9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595959"/>
                </a:solidFill>
                <a:latin typeface="Arial"/>
                <a:cs typeface="Arial"/>
              </a:rPr>
              <a:t>di</a:t>
            </a:r>
            <a:r>
              <a:rPr sz="1900" spc="-1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spc="-140" dirty="0">
                <a:solidFill>
                  <a:srgbClr val="595959"/>
                </a:solidFill>
                <a:latin typeface="Arial"/>
                <a:cs typeface="Arial"/>
              </a:rPr>
              <a:t>esse.</a:t>
            </a:r>
            <a:endParaRPr sz="19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900" spc="-60" dirty="0">
                <a:solidFill>
                  <a:srgbClr val="595959"/>
                </a:solidFill>
                <a:latin typeface="Arial"/>
                <a:cs typeface="Arial"/>
              </a:rPr>
              <a:t>In </a:t>
            </a:r>
            <a:r>
              <a:rPr sz="1900" spc="-90" dirty="0">
                <a:solidFill>
                  <a:srgbClr val="595959"/>
                </a:solidFill>
                <a:latin typeface="Arial"/>
                <a:cs typeface="Arial"/>
              </a:rPr>
              <a:t>una specifica </a:t>
            </a:r>
            <a:r>
              <a:rPr sz="1900" spc="-110" dirty="0">
                <a:solidFill>
                  <a:srgbClr val="595959"/>
                </a:solidFill>
                <a:latin typeface="Arial"/>
                <a:cs typeface="Arial"/>
              </a:rPr>
              <a:t>sezione </a:t>
            </a:r>
            <a:r>
              <a:rPr sz="1900" spc="-55" dirty="0">
                <a:solidFill>
                  <a:srgbClr val="595959"/>
                </a:solidFill>
                <a:latin typeface="Arial"/>
                <a:cs typeface="Arial"/>
              </a:rPr>
              <a:t>del </a:t>
            </a:r>
            <a:r>
              <a:rPr sz="1900" spc="-50" dirty="0">
                <a:solidFill>
                  <a:srgbClr val="595959"/>
                </a:solidFill>
                <a:latin typeface="Arial"/>
                <a:cs typeface="Arial"/>
              </a:rPr>
              <a:t>curriculum </a:t>
            </a:r>
            <a:r>
              <a:rPr sz="1900" spc="-100" dirty="0">
                <a:solidFill>
                  <a:srgbClr val="595959"/>
                </a:solidFill>
                <a:latin typeface="Arial"/>
                <a:cs typeface="Arial"/>
              </a:rPr>
              <a:t>sono </a:t>
            </a:r>
            <a:r>
              <a:rPr sz="1900" spc="-40" dirty="0">
                <a:solidFill>
                  <a:srgbClr val="595959"/>
                </a:solidFill>
                <a:latin typeface="Arial"/>
                <a:cs typeface="Arial"/>
              </a:rPr>
              <a:t>indicati, </a:t>
            </a:r>
            <a:r>
              <a:rPr sz="1900" spc="-25" dirty="0">
                <a:solidFill>
                  <a:srgbClr val="595959"/>
                </a:solidFill>
                <a:latin typeface="Arial"/>
                <a:cs typeface="Arial"/>
              </a:rPr>
              <a:t>in</a:t>
            </a:r>
            <a:r>
              <a:rPr sz="1900" spc="-38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spc="-50" dirty="0">
                <a:solidFill>
                  <a:srgbClr val="595959"/>
                </a:solidFill>
                <a:latin typeface="Arial"/>
                <a:cs typeface="Arial"/>
              </a:rPr>
              <a:t>forma </a:t>
            </a:r>
            <a:r>
              <a:rPr sz="1900" spc="-55" dirty="0">
                <a:solidFill>
                  <a:srgbClr val="595959"/>
                </a:solidFill>
                <a:latin typeface="Arial"/>
                <a:cs typeface="Arial"/>
              </a:rPr>
              <a:t>descrittiva,</a:t>
            </a:r>
            <a:endParaRPr sz="1900" dirty="0">
              <a:latin typeface="Arial"/>
              <a:cs typeface="Arial"/>
            </a:endParaRPr>
          </a:p>
          <a:p>
            <a:pPr marL="298450" marR="52069" indent="-285750">
              <a:lnSpc>
                <a:spcPts val="2030"/>
              </a:lnSpc>
              <a:spcBef>
                <a:spcPts val="1060"/>
              </a:spcBef>
              <a:buChar char="•"/>
              <a:tabLst>
                <a:tab pos="297815" algn="l"/>
                <a:tab pos="298450" algn="l"/>
              </a:tabLst>
            </a:pPr>
            <a:r>
              <a:rPr sz="1900" spc="10" dirty="0">
                <a:solidFill>
                  <a:srgbClr val="595959"/>
                </a:solidFill>
                <a:latin typeface="Arial"/>
                <a:cs typeface="Arial"/>
              </a:rPr>
              <a:t>i</a:t>
            </a:r>
            <a:r>
              <a:rPr sz="1900" spc="-1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595959"/>
                </a:solidFill>
                <a:latin typeface="Arial"/>
                <a:cs typeface="Arial"/>
              </a:rPr>
              <a:t>livelli</a:t>
            </a:r>
            <a:r>
              <a:rPr sz="1900" spc="-1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595959"/>
                </a:solidFill>
                <a:latin typeface="Arial"/>
                <a:cs typeface="Arial"/>
              </a:rPr>
              <a:t>di</a:t>
            </a:r>
            <a:r>
              <a:rPr sz="1900" spc="-1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spc="-55" dirty="0">
                <a:solidFill>
                  <a:srgbClr val="595959"/>
                </a:solidFill>
                <a:latin typeface="Arial"/>
                <a:cs typeface="Arial"/>
              </a:rPr>
              <a:t>apprendimento</a:t>
            </a:r>
            <a:r>
              <a:rPr sz="1900" spc="-1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spc="-70" dirty="0">
                <a:solidFill>
                  <a:srgbClr val="595959"/>
                </a:solidFill>
                <a:latin typeface="Arial"/>
                <a:cs typeface="Arial"/>
              </a:rPr>
              <a:t>conseguiti</a:t>
            </a:r>
            <a:r>
              <a:rPr sz="1900" spc="-1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spc="-55" dirty="0">
                <a:solidFill>
                  <a:srgbClr val="595959"/>
                </a:solidFill>
                <a:latin typeface="Arial"/>
                <a:cs typeface="Arial"/>
              </a:rPr>
              <a:t>nelle</a:t>
            </a:r>
            <a:r>
              <a:rPr sz="1900" spc="-1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spc="-70" dirty="0">
                <a:solidFill>
                  <a:srgbClr val="595959"/>
                </a:solidFill>
                <a:latin typeface="Arial"/>
                <a:cs typeface="Arial"/>
              </a:rPr>
              <a:t>prove</a:t>
            </a:r>
            <a:r>
              <a:rPr sz="1900" spc="-9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spc="-40" dirty="0">
                <a:solidFill>
                  <a:srgbClr val="595959"/>
                </a:solidFill>
                <a:latin typeface="Arial"/>
                <a:cs typeface="Arial"/>
              </a:rPr>
              <a:t>scritte</a:t>
            </a:r>
            <a:r>
              <a:rPr sz="1900" spc="-9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spc="-150" dirty="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sz="1900" spc="-1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spc="-60" dirty="0">
                <a:solidFill>
                  <a:srgbClr val="595959"/>
                </a:solidFill>
                <a:latin typeface="Arial"/>
                <a:cs typeface="Arial"/>
              </a:rPr>
              <a:t>carattere</a:t>
            </a:r>
            <a:r>
              <a:rPr sz="1900" spc="-9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spc="-80" dirty="0">
                <a:solidFill>
                  <a:srgbClr val="595959"/>
                </a:solidFill>
                <a:latin typeface="Arial"/>
                <a:cs typeface="Arial"/>
              </a:rPr>
              <a:t>nazionale,</a:t>
            </a:r>
            <a:r>
              <a:rPr sz="1900" spc="-9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spc="-50" dirty="0">
                <a:solidFill>
                  <a:srgbClr val="595959"/>
                </a:solidFill>
                <a:latin typeface="Arial"/>
                <a:cs typeface="Arial"/>
              </a:rPr>
              <a:t>distintamente  per </a:t>
            </a:r>
            <a:r>
              <a:rPr sz="1900" spc="-40" dirty="0">
                <a:solidFill>
                  <a:srgbClr val="595959"/>
                </a:solidFill>
                <a:latin typeface="Arial"/>
                <a:cs typeface="Arial"/>
              </a:rPr>
              <a:t>italiano </a:t>
            </a:r>
            <a:r>
              <a:rPr sz="1900" spc="-114" dirty="0">
                <a:solidFill>
                  <a:srgbClr val="595959"/>
                </a:solidFill>
                <a:latin typeface="Arial"/>
                <a:cs typeface="Arial"/>
              </a:rPr>
              <a:t>e</a:t>
            </a:r>
            <a:r>
              <a:rPr sz="1900" spc="-2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spc="-65" dirty="0">
                <a:solidFill>
                  <a:srgbClr val="595959"/>
                </a:solidFill>
                <a:latin typeface="Arial"/>
                <a:cs typeface="Arial"/>
              </a:rPr>
              <a:t>matematica;</a:t>
            </a:r>
            <a:endParaRPr sz="1900" dirty="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765"/>
              </a:spcBef>
              <a:buChar char="•"/>
              <a:tabLst>
                <a:tab pos="297815" algn="l"/>
                <a:tab pos="298450" algn="l"/>
              </a:tabLst>
            </a:pPr>
            <a:r>
              <a:rPr sz="1900" spc="-70" dirty="0">
                <a:solidFill>
                  <a:srgbClr val="595959"/>
                </a:solidFill>
                <a:latin typeface="Arial"/>
                <a:cs typeface="Arial"/>
              </a:rPr>
              <a:t>la </a:t>
            </a:r>
            <a:r>
              <a:rPr sz="1900" spc="-60" dirty="0">
                <a:solidFill>
                  <a:srgbClr val="595959"/>
                </a:solidFill>
                <a:latin typeface="Arial"/>
                <a:cs typeface="Arial"/>
              </a:rPr>
              <a:t>certificazione </a:t>
            </a:r>
            <a:r>
              <a:rPr sz="1900" spc="-75" dirty="0">
                <a:solidFill>
                  <a:srgbClr val="595959"/>
                </a:solidFill>
                <a:latin typeface="Arial"/>
                <a:cs typeface="Arial"/>
              </a:rPr>
              <a:t>sulle </a:t>
            </a:r>
            <a:r>
              <a:rPr sz="1900" spc="-35" dirty="0">
                <a:solidFill>
                  <a:srgbClr val="595959"/>
                </a:solidFill>
                <a:latin typeface="Arial"/>
                <a:cs typeface="Arial"/>
              </a:rPr>
              <a:t>abilità </a:t>
            </a:r>
            <a:r>
              <a:rPr sz="1900" spc="-25" dirty="0">
                <a:solidFill>
                  <a:srgbClr val="595959"/>
                </a:solidFill>
                <a:latin typeface="Arial"/>
                <a:cs typeface="Arial"/>
              </a:rPr>
              <a:t>di </a:t>
            </a:r>
            <a:r>
              <a:rPr sz="1900" spc="-80" dirty="0">
                <a:solidFill>
                  <a:srgbClr val="595959"/>
                </a:solidFill>
                <a:latin typeface="Arial"/>
                <a:cs typeface="Arial"/>
              </a:rPr>
              <a:t>comprensione </a:t>
            </a:r>
            <a:r>
              <a:rPr sz="1900" spc="-114" dirty="0">
                <a:solidFill>
                  <a:srgbClr val="595959"/>
                </a:solidFill>
                <a:latin typeface="Arial"/>
                <a:cs typeface="Arial"/>
              </a:rPr>
              <a:t>e </a:t>
            </a:r>
            <a:r>
              <a:rPr sz="1900" spc="-110" dirty="0">
                <a:solidFill>
                  <a:srgbClr val="595959"/>
                </a:solidFill>
                <a:latin typeface="Arial"/>
                <a:cs typeface="Arial"/>
              </a:rPr>
              <a:t>uso </a:t>
            </a:r>
            <a:r>
              <a:rPr sz="1900" spc="-60" dirty="0">
                <a:solidFill>
                  <a:srgbClr val="595959"/>
                </a:solidFill>
                <a:latin typeface="Arial"/>
                <a:cs typeface="Arial"/>
              </a:rPr>
              <a:t>della </a:t>
            </a:r>
            <a:r>
              <a:rPr sz="1900" spc="-70" dirty="0">
                <a:solidFill>
                  <a:srgbClr val="595959"/>
                </a:solidFill>
                <a:latin typeface="Arial"/>
                <a:cs typeface="Arial"/>
              </a:rPr>
              <a:t>lingua</a:t>
            </a:r>
            <a:r>
              <a:rPr sz="1900" spc="-37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spc="-85" dirty="0">
                <a:solidFill>
                  <a:srgbClr val="595959"/>
                </a:solidFill>
                <a:latin typeface="Arial"/>
                <a:cs typeface="Arial"/>
              </a:rPr>
              <a:t>inglese;</a:t>
            </a:r>
            <a:endParaRPr sz="1900" dirty="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790"/>
              </a:spcBef>
              <a:buChar char="•"/>
              <a:tabLst>
                <a:tab pos="297815" algn="l"/>
                <a:tab pos="298450" algn="l"/>
              </a:tabLst>
            </a:pPr>
            <a:r>
              <a:rPr sz="1900" spc="-50" dirty="0">
                <a:solidFill>
                  <a:srgbClr val="595959"/>
                </a:solidFill>
                <a:latin typeface="Arial"/>
                <a:cs typeface="Arial"/>
              </a:rPr>
              <a:t>le </a:t>
            </a:r>
            <a:r>
              <a:rPr sz="1900" spc="-90" dirty="0">
                <a:solidFill>
                  <a:srgbClr val="595959"/>
                </a:solidFill>
                <a:latin typeface="Arial"/>
                <a:cs typeface="Arial"/>
              </a:rPr>
              <a:t>competenze, </a:t>
            </a:r>
            <a:r>
              <a:rPr sz="1900" spc="-50" dirty="0">
                <a:solidFill>
                  <a:srgbClr val="595959"/>
                </a:solidFill>
                <a:latin typeface="Arial"/>
                <a:cs typeface="Arial"/>
              </a:rPr>
              <a:t>le </a:t>
            </a:r>
            <a:r>
              <a:rPr sz="1900" spc="-125" dirty="0">
                <a:solidFill>
                  <a:srgbClr val="595959"/>
                </a:solidFill>
                <a:latin typeface="Arial"/>
                <a:cs typeface="Arial"/>
              </a:rPr>
              <a:t>conoscenze </a:t>
            </a:r>
            <a:r>
              <a:rPr sz="1900" spc="-114" dirty="0">
                <a:solidFill>
                  <a:srgbClr val="595959"/>
                </a:solidFill>
                <a:latin typeface="Arial"/>
                <a:cs typeface="Arial"/>
              </a:rPr>
              <a:t>e </a:t>
            </a:r>
            <a:r>
              <a:rPr sz="1900" spc="-50" dirty="0">
                <a:solidFill>
                  <a:srgbClr val="595959"/>
                </a:solidFill>
                <a:latin typeface="Arial"/>
                <a:cs typeface="Arial"/>
              </a:rPr>
              <a:t>le </a:t>
            </a:r>
            <a:r>
              <a:rPr sz="1900" spc="-35" dirty="0">
                <a:solidFill>
                  <a:srgbClr val="595959"/>
                </a:solidFill>
                <a:latin typeface="Arial"/>
                <a:cs typeface="Arial"/>
              </a:rPr>
              <a:t>abilità </a:t>
            </a:r>
            <a:r>
              <a:rPr sz="1900" spc="-110" dirty="0">
                <a:solidFill>
                  <a:srgbClr val="595959"/>
                </a:solidFill>
                <a:latin typeface="Arial"/>
                <a:cs typeface="Arial"/>
              </a:rPr>
              <a:t>anche </a:t>
            </a:r>
            <a:r>
              <a:rPr sz="1900" spc="-70" dirty="0">
                <a:solidFill>
                  <a:srgbClr val="595959"/>
                </a:solidFill>
                <a:latin typeface="Arial"/>
                <a:cs typeface="Arial"/>
              </a:rPr>
              <a:t>professionali</a:t>
            </a:r>
            <a:r>
              <a:rPr sz="1900" spc="-29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spc="-65" dirty="0">
                <a:solidFill>
                  <a:srgbClr val="595959"/>
                </a:solidFill>
                <a:latin typeface="Arial"/>
                <a:cs typeface="Arial"/>
              </a:rPr>
              <a:t>acquisite;</a:t>
            </a:r>
            <a:endParaRPr sz="1900" dirty="0">
              <a:latin typeface="Arial"/>
              <a:cs typeface="Arial"/>
            </a:endParaRPr>
          </a:p>
          <a:p>
            <a:pPr marL="298450" marR="523240" indent="-285750">
              <a:lnSpc>
                <a:spcPts val="2070"/>
              </a:lnSpc>
              <a:spcBef>
                <a:spcPts val="994"/>
              </a:spcBef>
              <a:buChar char="•"/>
              <a:tabLst>
                <a:tab pos="297815" algn="l"/>
                <a:tab pos="298450" algn="l"/>
              </a:tabLst>
            </a:pPr>
            <a:r>
              <a:rPr sz="1900" spc="-50" dirty="0">
                <a:solidFill>
                  <a:srgbClr val="595959"/>
                </a:solidFill>
                <a:latin typeface="Arial"/>
                <a:cs typeface="Arial"/>
              </a:rPr>
              <a:t>le</a:t>
            </a:r>
            <a:r>
              <a:rPr sz="1900" spc="-1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595959"/>
                </a:solidFill>
                <a:latin typeface="Arial"/>
                <a:cs typeface="Arial"/>
              </a:rPr>
              <a:t>attività</a:t>
            </a:r>
            <a:r>
              <a:rPr sz="1900" spc="-9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spc="-35" dirty="0">
                <a:solidFill>
                  <a:srgbClr val="595959"/>
                </a:solidFill>
                <a:latin typeface="Arial"/>
                <a:cs typeface="Arial"/>
              </a:rPr>
              <a:t>culturali,</a:t>
            </a:r>
            <a:r>
              <a:rPr sz="1900" spc="-9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spc="-45" dirty="0">
                <a:solidFill>
                  <a:srgbClr val="595959"/>
                </a:solidFill>
                <a:latin typeface="Arial"/>
                <a:cs typeface="Arial"/>
              </a:rPr>
              <a:t>artistiche</a:t>
            </a:r>
            <a:r>
              <a:rPr sz="1900" spc="-9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spc="-114" dirty="0">
                <a:solidFill>
                  <a:srgbClr val="595959"/>
                </a:solidFill>
                <a:latin typeface="Arial"/>
                <a:cs typeface="Arial"/>
              </a:rPr>
              <a:t>e</a:t>
            </a:r>
            <a:r>
              <a:rPr sz="1900" spc="-9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595959"/>
                </a:solidFill>
                <a:latin typeface="Arial"/>
                <a:cs typeface="Arial"/>
              </a:rPr>
              <a:t>di</a:t>
            </a:r>
            <a:r>
              <a:rPr sz="1900" spc="-9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spc="-55" dirty="0">
                <a:solidFill>
                  <a:srgbClr val="595959"/>
                </a:solidFill>
                <a:latin typeface="Arial"/>
                <a:cs typeface="Arial"/>
              </a:rPr>
              <a:t>pratiche</a:t>
            </a:r>
            <a:r>
              <a:rPr sz="1900" spc="-9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spc="-80" dirty="0">
                <a:solidFill>
                  <a:srgbClr val="595959"/>
                </a:solidFill>
                <a:latin typeface="Arial"/>
                <a:cs typeface="Arial"/>
              </a:rPr>
              <a:t>musicali,</a:t>
            </a:r>
            <a:r>
              <a:rPr sz="1900" spc="-9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spc="-55" dirty="0">
                <a:solidFill>
                  <a:srgbClr val="595959"/>
                </a:solidFill>
                <a:latin typeface="Arial"/>
                <a:cs typeface="Arial"/>
              </a:rPr>
              <a:t>sportive</a:t>
            </a:r>
            <a:r>
              <a:rPr sz="1900" spc="-9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spc="-114" dirty="0">
                <a:solidFill>
                  <a:srgbClr val="595959"/>
                </a:solidFill>
                <a:latin typeface="Arial"/>
                <a:cs typeface="Arial"/>
              </a:rPr>
              <a:t>e</a:t>
            </a:r>
            <a:r>
              <a:rPr sz="1900" spc="-9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595959"/>
                </a:solidFill>
                <a:latin typeface="Arial"/>
                <a:cs typeface="Arial"/>
              </a:rPr>
              <a:t>di</a:t>
            </a:r>
            <a:r>
              <a:rPr sz="1900" spc="-9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spc="-45" dirty="0">
                <a:solidFill>
                  <a:srgbClr val="595959"/>
                </a:solidFill>
                <a:latin typeface="Arial"/>
                <a:cs typeface="Arial"/>
              </a:rPr>
              <a:t>volontariato,</a:t>
            </a:r>
            <a:r>
              <a:rPr sz="1900" spc="-9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spc="-70" dirty="0">
                <a:solidFill>
                  <a:srgbClr val="595959"/>
                </a:solidFill>
                <a:latin typeface="Arial"/>
                <a:cs typeface="Arial"/>
              </a:rPr>
              <a:t>svolte</a:t>
            </a:r>
            <a:r>
              <a:rPr sz="1900" spc="-9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595959"/>
                </a:solidFill>
                <a:latin typeface="Arial"/>
                <a:cs typeface="Arial"/>
              </a:rPr>
              <a:t>in  </a:t>
            </a:r>
            <a:r>
              <a:rPr sz="1900" spc="-40" dirty="0">
                <a:solidFill>
                  <a:srgbClr val="595959"/>
                </a:solidFill>
                <a:latin typeface="Arial"/>
                <a:cs typeface="Arial"/>
              </a:rPr>
              <a:t>ambito </a:t>
            </a:r>
            <a:r>
              <a:rPr sz="1900" spc="-65" dirty="0">
                <a:solidFill>
                  <a:srgbClr val="595959"/>
                </a:solidFill>
                <a:latin typeface="Arial"/>
                <a:cs typeface="Arial"/>
              </a:rPr>
              <a:t>extra</a:t>
            </a:r>
            <a:r>
              <a:rPr sz="1900" spc="-18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spc="-90" dirty="0">
                <a:solidFill>
                  <a:srgbClr val="595959"/>
                </a:solidFill>
                <a:latin typeface="Arial"/>
                <a:cs typeface="Arial"/>
              </a:rPr>
              <a:t>scolastico;</a:t>
            </a:r>
            <a:endParaRPr sz="1900" dirty="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715"/>
              </a:spcBef>
              <a:buChar char="•"/>
              <a:tabLst>
                <a:tab pos="297815" algn="l"/>
                <a:tab pos="298450" algn="l"/>
              </a:tabLst>
            </a:pPr>
            <a:r>
              <a:rPr sz="1900" spc="-50" dirty="0">
                <a:solidFill>
                  <a:srgbClr val="595959"/>
                </a:solidFill>
                <a:latin typeface="Arial"/>
                <a:cs typeface="Arial"/>
              </a:rPr>
              <a:t>le </a:t>
            </a:r>
            <a:r>
              <a:rPr sz="1900" spc="-15" dirty="0">
                <a:solidFill>
                  <a:srgbClr val="595959"/>
                </a:solidFill>
                <a:latin typeface="Arial"/>
                <a:cs typeface="Arial"/>
              </a:rPr>
              <a:t>attività </a:t>
            </a:r>
            <a:r>
              <a:rPr sz="1900" spc="-25" dirty="0">
                <a:solidFill>
                  <a:srgbClr val="595959"/>
                </a:solidFill>
                <a:latin typeface="Arial"/>
                <a:cs typeface="Arial"/>
              </a:rPr>
              <a:t>di </a:t>
            </a:r>
            <a:r>
              <a:rPr sz="1900" spc="-80" dirty="0">
                <a:solidFill>
                  <a:srgbClr val="595959"/>
                </a:solidFill>
                <a:latin typeface="Arial"/>
                <a:cs typeface="Arial"/>
              </a:rPr>
              <a:t>alternanza</a:t>
            </a:r>
            <a:r>
              <a:rPr sz="1900" spc="-3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spc="-80" dirty="0">
                <a:solidFill>
                  <a:srgbClr val="595959"/>
                </a:solidFill>
                <a:latin typeface="Arial"/>
                <a:cs typeface="Arial"/>
              </a:rPr>
              <a:t>scuola-lavoro;</a:t>
            </a:r>
            <a:endParaRPr sz="1900" dirty="0">
              <a:latin typeface="Arial"/>
              <a:cs typeface="Arial"/>
            </a:endParaRPr>
          </a:p>
          <a:p>
            <a:pPr marL="298450" marR="73025" indent="-285750">
              <a:lnSpc>
                <a:spcPts val="2030"/>
              </a:lnSpc>
              <a:spcBef>
                <a:spcPts val="1065"/>
              </a:spcBef>
              <a:buChar char="•"/>
              <a:tabLst>
                <a:tab pos="297815" algn="l"/>
                <a:tab pos="298450" algn="l"/>
              </a:tabLst>
            </a:pPr>
            <a:r>
              <a:rPr sz="1900" spc="-30" dirty="0">
                <a:solidFill>
                  <a:srgbClr val="595959"/>
                </a:solidFill>
                <a:latin typeface="Arial"/>
                <a:cs typeface="Arial"/>
              </a:rPr>
              <a:t>altre </a:t>
            </a:r>
            <a:r>
              <a:rPr sz="1900" spc="-55" dirty="0">
                <a:solidFill>
                  <a:srgbClr val="595959"/>
                </a:solidFill>
                <a:latin typeface="Arial"/>
                <a:cs typeface="Arial"/>
              </a:rPr>
              <a:t>eventuali </a:t>
            </a:r>
            <a:r>
              <a:rPr sz="1900" spc="-50" dirty="0">
                <a:solidFill>
                  <a:srgbClr val="595959"/>
                </a:solidFill>
                <a:latin typeface="Arial"/>
                <a:cs typeface="Arial"/>
              </a:rPr>
              <a:t>certificazioni </a:t>
            </a:r>
            <a:r>
              <a:rPr sz="1900" spc="-85" dirty="0">
                <a:solidFill>
                  <a:srgbClr val="595959"/>
                </a:solidFill>
                <a:latin typeface="Arial"/>
                <a:cs typeface="Arial"/>
              </a:rPr>
              <a:t>conseguite, </a:t>
            </a:r>
            <a:r>
              <a:rPr sz="1900" spc="-70" dirty="0">
                <a:solidFill>
                  <a:srgbClr val="595959"/>
                </a:solidFill>
                <a:latin typeface="Arial"/>
                <a:cs typeface="Arial"/>
              </a:rPr>
              <a:t>ai </a:t>
            </a:r>
            <a:r>
              <a:rPr sz="1900" spc="-120" dirty="0">
                <a:solidFill>
                  <a:srgbClr val="595959"/>
                </a:solidFill>
                <a:latin typeface="Arial"/>
                <a:cs typeface="Arial"/>
              </a:rPr>
              <a:t>sensi </a:t>
            </a:r>
            <a:r>
              <a:rPr sz="1900" spc="-25" dirty="0">
                <a:solidFill>
                  <a:srgbClr val="595959"/>
                </a:solidFill>
                <a:latin typeface="Arial"/>
                <a:cs typeface="Arial"/>
              </a:rPr>
              <a:t>di </a:t>
            </a:r>
            <a:r>
              <a:rPr sz="1900" spc="-55" dirty="0">
                <a:solidFill>
                  <a:srgbClr val="595959"/>
                </a:solidFill>
                <a:latin typeface="Arial"/>
                <a:cs typeface="Arial"/>
              </a:rPr>
              <a:t>quanto </a:t>
            </a:r>
            <a:r>
              <a:rPr sz="1900" spc="-60" dirty="0">
                <a:solidFill>
                  <a:srgbClr val="595959"/>
                </a:solidFill>
                <a:latin typeface="Arial"/>
                <a:cs typeface="Arial"/>
              </a:rPr>
              <a:t>previsto </a:t>
            </a:r>
            <a:r>
              <a:rPr sz="1900" spc="-30" dirty="0">
                <a:solidFill>
                  <a:srgbClr val="595959"/>
                </a:solidFill>
                <a:latin typeface="Arial"/>
                <a:cs typeface="Arial"/>
              </a:rPr>
              <a:t>dall'articolo </a:t>
            </a:r>
            <a:r>
              <a:rPr sz="1900" spc="-80" dirty="0">
                <a:solidFill>
                  <a:srgbClr val="595959"/>
                </a:solidFill>
                <a:latin typeface="Arial"/>
                <a:cs typeface="Arial"/>
              </a:rPr>
              <a:t>1, </a:t>
            </a:r>
            <a:r>
              <a:rPr sz="1900" spc="-105" dirty="0">
                <a:solidFill>
                  <a:srgbClr val="595959"/>
                </a:solidFill>
                <a:latin typeface="Arial"/>
                <a:cs typeface="Arial"/>
              </a:rPr>
              <a:t>comma  </a:t>
            </a:r>
            <a:r>
              <a:rPr sz="1900" spc="-85" dirty="0">
                <a:solidFill>
                  <a:srgbClr val="595959"/>
                </a:solidFill>
                <a:latin typeface="Arial"/>
                <a:cs typeface="Arial"/>
              </a:rPr>
              <a:t>28, </a:t>
            </a:r>
            <a:r>
              <a:rPr sz="1900" spc="-60" dirty="0">
                <a:solidFill>
                  <a:srgbClr val="595959"/>
                </a:solidFill>
                <a:latin typeface="Arial"/>
                <a:cs typeface="Arial"/>
              </a:rPr>
              <a:t>della </a:t>
            </a:r>
            <a:r>
              <a:rPr sz="1900" spc="-155" dirty="0">
                <a:solidFill>
                  <a:srgbClr val="595959"/>
                </a:solidFill>
                <a:latin typeface="Arial"/>
                <a:cs typeface="Arial"/>
              </a:rPr>
              <a:t>L. </a:t>
            </a:r>
            <a:r>
              <a:rPr sz="1900" spc="-55" dirty="0">
                <a:solidFill>
                  <a:srgbClr val="595959"/>
                </a:solidFill>
                <a:latin typeface="Arial"/>
                <a:cs typeface="Arial"/>
              </a:rPr>
              <a:t>n. </a:t>
            </a:r>
            <a:r>
              <a:rPr sz="1900" spc="-60" dirty="0">
                <a:solidFill>
                  <a:srgbClr val="595959"/>
                </a:solidFill>
                <a:latin typeface="Arial"/>
                <a:cs typeface="Arial"/>
              </a:rPr>
              <a:t>107/2015, </a:t>
            </a:r>
            <a:r>
              <a:rPr sz="1900" spc="-110" dirty="0">
                <a:solidFill>
                  <a:srgbClr val="595959"/>
                </a:solidFill>
                <a:latin typeface="Arial"/>
                <a:cs typeface="Arial"/>
              </a:rPr>
              <a:t>anche </a:t>
            </a:r>
            <a:r>
              <a:rPr sz="1900" spc="-70" dirty="0">
                <a:solidFill>
                  <a:srgbClr val="595959"/>
                </a:solidFill>
                <a:latin typeface="Arial"/>
                <a:cs typeface="Arial"/>
              </a:rPr>
              <a:t>ai </a:t>
            </a:r>
            <a:r>
              <a:rPr sz="1900" dirty="0">
                <a:solidFill>
                  <a:srgbClr val="595959"/>
                </a:solidFill>
                <a:latin typeface="Arial"/>
                <a:cs typeface="Arial"/>
              </a:rPr>
              <a:t>fini</a:t>
            </a:r>
            <a:r>
              <a:rPr sz="1900" spc="-4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spc="-35" dirty="0">
                <a:solidFill>
                  <a:srgbClr val="595959"/>
                </a:solidFill>
                <a:latin typeface="Arial"/>
                <a:cs typeface="Arial"/>
              </a:rPr>
              <a:t>dell'orientamento </a:t>
            </a:r>
            <a:r>
              <a:rPr sz="1900" spc="-114" dirty="0">
                <a:solidFill>
                  <a:srgbClr val="595959"/>
                </a:solidFill>
                <a:latin typeface="Arial"/>
                <a:cs typeface="Arial"/>
              </a:rPr>
              <a:t>e </a:t>
            </a:r>
            <a:r>
              <a:rPr sz="1900" spc="-95" dirty="0">
                <a:solidFill>
                  <a:srgbClr val="595959"/>
                </a:solidFill>
                <a:latin typeface="Arial"/>
                <a:cs typeface="Arial"/>
              </a:rPr>
              <a:t>dell'accesso </a:t>
            </a:r>
            <a:r>
              <a:rPr sz="1900" spc="-70" dirty="0">
                <a:solidFill>
                  <a:srgbClr val="595959"/>
                </a:solidFill>
                <a:latin typeface="Arial"/>
                <a:cs typeface="Arial"/>
              </a:rPr>
              <a:t>al </a:t>
            </a:r>
            <a:r>
              <a:rPr sz="1900" spc="-65" dirty="0">
                <a:solidFill>
                  <a:srgbClr val="595959"/>
                </a:solidFill>
                <a:latin typeface="Arial"/>
                <a:cs typeface="Arial"/>
              </a:rPr>
              <a:t>mondo </a:t>
            </a:r>
            <a:r>
              <a:rPr sz="1900" spc="-55" dirty="0">
                <a:solidFill>
                  <a:srgbClr val="595959"/>
                </a:solidFill>
                <a:latin typeface="Arial"/>
                <a:cs typeface="Arial"/>
              </a:rPr>
              <a:t>del </a:t>
            </a:r>
            <a:r>
              <a:rPr sz="1900" spc="-65" dirty="0">
                <a:solidFill>
                  <a:srgbClr val="595959"/>
                </a:solidFill>
                <a:latin typeface="Arial"/>
                <a:cs typeface="Arial"/>
              </a:rPr>
              <a:t>lavoro.</a:t>
            </a:r>
            <a:endParaRPr sz="19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2152" y="317830"/>
            <a:ext cx="9203055" cy="60847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3462"/>
                </a:solidFill>
                <a:latin typeface="Trebuchet MS"/>
                <a:cs typeface="Trebuchet MS"/>
              </a:rPr>
              <a:t>I </a:t>
            </a:r>
            <a:r>
              <a:rPr sz="2400" b="1" spc="-10" dirty="0">
                <a:solidFill>
                  <a:srgbClr val="003462"/>
                </a:solidFill>
                <a:latin typeface="Trebuchet MS"/>
                <a:cs typeface="Trebuchet MS"/>
              </a:rPr>
              <a:t>REQUISITI </a:t>
            </a:r>
            <a:r>
              <a:rPr sz="2400" b="1" spc="-5" dirty="0">
                <a:solidFill>
                  <a:srgbClr val="003462"/>
                </a:solidFill>
                <a:latin typeface="Trebuchet MS"/>
                <a:cs typeface="Trebuchet MS"/>
              </a:rPr>
              <a:t>DI AMMISSIONE DEI</a:t>
            </a:r>
            <a:r>
              <a:rPr sz="2400" b="1" spc="-145" dirty="0">
                <a:solidFill>
                  <a:srgbClr val="003462"/>
                </a:solidFill>
                <a:latin typeface="Trebuchet MS"/>
                <a:cs typeface="Trebuchet MS"/>
              </a:rPr>
              <a:t> </a:t>
            </a:r>
            <a:r>
              <a:rPr sz="2400" b="1" spc="-30" dirty="0">
                <a:solidFill>
                  <a:srgbClr val="003462"/>
                </a:solidFill>
                <a:latin typeface="Trebuchet MS"/>
                <a:cs typeface="Trebuchet MS"/>
              </a:rPr>
              <a:t>CANDIDATI</a:t>
            </a:r>
            <a:endParaRPr sz="24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90" dirty="0">
                <a:solidFill>
                  <a:srgbClr val="6D9BBA"/>
                </a:solidFill>
                <a:latin typeface="Trebuchet MS"/>
                <a:cs typeface="Trebuchet MS"/>
              </a:rPr>
              <a:t>Frequenza </a:t>
            </a:r>
            <a:r>
              <a:rPr sz="2400" spc="-60" dirty="0">
                <a:solidFill>
                  <a:srgbClr val="595959"/>
                </a:solidFill>
                <a:latin typeface="Arial"/>
                <a:cs typeface="Arial"/>
              </a:rPr>
              <a:t>per </a:t>
            </a:r>
            <a:r>
              <a:rPr sz="2400" spc="-90" dirty="0">
                <a:solidFill>
                  <a:srgbClr val="595959"/>
                </a:solidFill>
                <a:latin typeface="Arial"/>
                <a:cs typeface="Arial"/>
              </a:rPr>
              <a:t>almeno </a:t>
            </a:r>
            <a:r>
              <a:rPr sz="2400" spc="15" dirty="0">
                <a:solidFill>
                  <a:srgbClr val="595959"/>
                </a:solidFill>
                <a:latin typeface="Arial"/>
                <a:cs typeface="Arial"/>
              </a:rPr>
              <a:t>i</a:t>
            </a:r>
            <a:r>
              <a:rPr sz="2400" spc="-48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385" dirty="0">
                <a:solidFill>
                  <a:srgbClr val="595959"/>
                </a:solidFill>
                <a:latin typeface="Arial"/>
                <a:cs typeface="Arial"/>
              </a:rPr>
              <a:t>¾ </a:t>
            </a:r>
            <a:r>
              <a:rPr sz="2400" spc="-65" dirty="0">
                <a:solidFill>
                  <a:srgbClr val="595959"/>
                </a:solidFill>
                <a:latin typeface="Arial"/>
                <a:cs typeface="Arial"/>
              </a:rPr>
              <a:t>del </a:t>
            </a:r>
            <a:r>
              <a:rPr sz="2400" spc="-60" dirty="0">
                <a:solidFill>
                  <a:srgbClr val="595959"/>
                </a:solidFill>
                <a:latin typeface="Arial"/>
                <a:cs typeface="Arial"/>
              </a:rPr>
              <a:t>monte </a:t>
            </a:r>
            <a:r>
              <a:rPr sz="2400" spc="-50" dirty="0">
                <a:solidFill>
                  <a:srgbClr val="595959"/>
                </a:solidFill>
                <a:latin typeface="Arial"/>
                <a:cs typeface="Arial"/>
              </a:rPr>
              <a:t>orario </a:t>
            </a:r>
            <a:r>
              <a:rPr sz="2400" spc="-105" dirty="0">
                <a:solidFill>
                  <a:srgbClr val="595959"/>
                </a:solidFill>
                <a:latin typeface="Arial"/>
                <a:cs typeface="Arial"/>
              </a:rPr>
              <a:t>annuale personalizzato;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4000" dirty="0">
              <a:latin typeface="Times New Roman"/>
              <a:cs typeface="Times New Roman"/>
            </a:endParaRPr>
          </a:p>
          <a:p>
            <a:pPr marL="355600" marR="1117600" indent="-342900">
              <a:lnSpc>
                <a:spcPts val="26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90" dirty="0">
                <a:solidFill>
                  <a:srgbClr val="6D9BBA"/>
                </a:solidFill>
                <a:latin typeface="Trebuchet MS"/>
                <a:cs typeface="Trebuchet MS"/>
              </a:rPr>
              <a:t>6 </a:t>
            </a:r>
            <a:r>
              <a:rPr sz="2400" b="1" spc="-135" dirty="0">
                <a:solidFill>
                  <a:srgbClr val="6D9BBA"/>
                </a:solidFill>
                <a:latin typeface="Trebuchet MS"/>
                <a:cs typeface="Trebuchet MS"/>
              </a:rPr>
              <a:t>in </a:t>
            </a:r>
            <a:r>
              <a:rPr sz="2400" b="1" spc="-145" dirty="0">
                <a:solidFill>
                  <a:srgbClr val="6D9BBA"/>
                </a:solidFill>
                <a:latin typeface="Trebuchet MS"/>
                <a:cs typeface="Trebuchet MS"/>
              </a:rPr>
              <a:t>tutte </a:t>
            </a:r>
            <a:r>
              <a:rPr sz="2400" b="1" spc="-150" dirty="0">
                <a:solidFill>
                  <a:srgbClr val="6D9BBA"/>
                </a:solidFill>
                <a:latin typeface="Trebuchet MS"/>
                <a:cs typeface="Trebuchet MS"/>
              </a:rPr>
              <a:t>le </a:t>
            </a:r>
            <a:r>
              <a:rPr sz="2400" b="1" spc="-135" dirty="0">
                <a:solidFill>
                  <a:srgbClr val="6D9BBA"/>
                </a:solidFill>
                <a:latin typeface="Trebuchet MS"/>
                <a:cs typeface="Trebuchet MS"/>
              </a:rPr>
              <a:t>discipline </a:t>
            </a:r>
            <a:r>
              <a:rPr sz="2400" spc="-70" dirty="0">
                <a:solidFill>
                  <a:srgbClr val="595959"/>
                </a:solidFill>
                <a:latin typeface="Arial"/>
                <a:cs typeface="Arial"/>
              </a:rPr>
              <a:t>(nel </a:t>
            </a:r>
            <a:r>
              <a:rPr sz="2400" spc="-185" dirty="0">
                <a:solidFill>
                  <a:srgbClr val="595959"/>
                </a:solidFill>
                <a:latin typeface="Arial"/>
                <a:cs typeface="Arial"/>
              </a:rPr>
              <a:t>caso </a:t>
            </a:r>
            <a:r>
              <a:rPr sz="2400" spc="-30" dirty="0">
                <a:solidFill>
                  <a:srgbClr val="595959"/>
                </a:solidFill>
                <a:latin typeface="Arial"/>
                <a:cs typeface="Arial"/>
              </a:rPr>
              <a:t>di </a:t>
            </a:r>
            <a:r>
              <a:rPr sz="2400" spc="-95" dirty="0">
                <a:solidFill>
                  <a:srgbClr val="595959"/>
                </a:solidFill>
                <a:latin typeface="Arial"/>
                <a:cs typeface="Arial"/>
              </a:rPr>
              <a:t>votazione </a:t>
            </a:r>
            <a:r>
              <a:rPr sz="2400" spc="-40" dirty="0">
                <a:solidFill>
                  <a:srgbClr val="595959"/>
                </a:solidFill>
                <a:latin typeface="Arial"/>
                <a:cs typeface="Arial"/>
              </a:rPr>
              <a:t>inferiore </a:t>
            </a:r>
            <a:r>
              <a:rPr sz="2400" spc="-190" dirty="0">
                <a:solidFill>
                  <a:srgbClr val="595959"/>
                </a:solidFill>
                <a:latin typeface="Arial"/>
                <a:cs typeface="Arial"/>
              </a:rPr>
              <a:t>a </a:t>
            </a:r>
            <a:r>
              <a:rPr sz="2400" spc="-40" dirty="0" smtClean="0">
                <a:solidFill>
                  <a:srgbClr val="595959"/>
                </a:solidFill>
                <a:latin typeface="Arial"/>
                <a:cs typeface="Arial"/>
              </a:rPr>
              <a:t>6/10</a:t>
            </a:r>
            <a:r>
              <a:rPr lang="it-IT" sz="2400" spc="-40" dirty="0" smtClean="0">
                <a:solidFill>
                  <a:srgbClr val="595959"/>
                </a:solidFill>
                <a:latin typeface="Arial"/>
                <a:cs typeface="Arial"/>
              </a:rPr>
              <a:t> in una disciplina</a:t>
            </a:r>
            <a:r>
              <a:rPr sz="2400" spc="-40" dirty="0" smtClean="0">
                <a:solidFill>
                  <a:srgbClr val="595959"/>
                </a:solidFill>
                <a:latin typeface="Arial"/>
                <a:cs typeface="Arial"/>
              </a:rPr>
              <a:t>,</a:t>
            </a:r>
            <a:r>
              <a:rPr sz="2400" spc="-445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595959"/>
                </a:solidFill>
                <a:latin typeface="Arial"/>
                <a:cs typeface="Arial"/>
              </a:rPr>
              <a:t>il  </a:t>
            </a:r>
            <a:r>
              <a:rPr sz="2400" spc="-125" dirty="0">
                <a:solidFill>
                  <a:srgbClr val="595959"/>
                </a:solidFill>
                <a:latin typeface="Arial"/>
                <a:cs typeface="Arial"/>
              </a:rPr>
              <a:t>Consiglio </a:t>
            </a:r>
            <a:r>
              <a:rPr sz="2400" spc="-30" dirty="0">
                <a:solidFill>
                  <a:srgbClr val="595959"/>
                </a:solidFill>
                <a:latin typeface="Arial"/>
                <a:cs typeface="Arial"/>
              </a:rPr>
              <a:t>di </a:t>
            </a:r>
            <a:r>
              <a:rPr sz="2400" spc="-175" dirty="0">
                <a:solidFill>
                  <a:srgbClr val="595959"/>
                </a:solidFill>
                <a:latin typeface="Arial"/>
                <a:cs typeface="Arial"/>
              </a:rPr>
              <a:t>classe </a:t>
            </a:r>
            <a:r>
              <a:rPr sz="2400" spc="-75" dirty="0">
                <a:solidFill>
                  <a:srgbClr val="595959"/>
                </a:solidFill>
                <a:latin typeface="Arial"/>
                <a:cs typeface="Arial"/>
              </a:rPr>
              <a:t>può deliberare, </a:t>
            </a:r>
            <a:r>
              <a:rPr sz="2400" spc="-120" dirty="0">
                <a:solidFill>
                  <a:srgbClr val="595959"/>
                </a:solidFill>
                <a:latin typeface="Arial"/>
                <a:cs typeface="Arial"/>
              </a:rPr>
              <a:t>con </a:t>
            </a:r>
            <a:r>
              <a:rPr sz="2400" spc="-125" dirty="0">
                <a:solidFill>
                  <a:srgbClr val="595959"/>
                </a:solidFill>
                <a:latin typeface="Arial"/>
                <a:cs typeface="Arial"/>
              </a:rPr>
              <a:t>adeguata </a:t>
            </a:r>
            <a:r>
              <a:rPr sz="2400" spc="-80" dirty="0">
                <a:solidFill>
                  <a:srgbClr val="595959"/>
                </a:solidFill>
                <a:latin typeface="Arial"/>
                <a:cs typeface="Arial"/>
              </a:rPr>
              <a:t>motivazione,  </a:t>
            </a:r>
            <a:r>
              <a:rPr sz="2400" spc="-95" dirty="0">
                <a:solidFill>
                  <a:srgbClr val="595959"/>
                </a:solidFill>
                <a:latin typeface="Arial"/>
                <a:cs typeface="Arial"/>
              </a:rPr>
              <a:t>l'ammissione </a:t>
            </a:r>
            <a:r>
              <a:rPr sz="2400" spc="-105" dirty="0">
                <a:solidFill>
                  <a:srgbClr val="595959"/>
                </a:solidFill>
                <a:latin typeface="Arial"/>
                <a:cs typeface="Arial"/>
              </a:rPr>
              <a:t>all'esame</a:t>
            </a:r>
            <a:r>
              <a:rPr sz="2400" spc="-1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595959"/>
                </a:solidFill>
                <a:latin typeface="Arial"/>
                <a:cs typeface="Arial"/>
              </a:rPr>
              <a:t>conclusivo);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har char="•"/>
            </a:pPr>
            <a:endParaRPr sz="36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90" dirty="0">
                <a:solidFill>
                  <a:srgbClr val="6D9BBA"/>
                </a:solidFill>
                <a:latin typeface="Trebuchet MS"/>
                <a:cs typeface="Trebuchet MS"/>
              </a:rPr>
              <a:t>6 </a:t>
            </a:r>
            <a:r>
              <a:rPr sz="2400" b="1" spc="-135" dirty="0">
                <a:solidFill>
                  <a:srgbClr val="6D9BBA"/>
                </a:solidFill>
                <a:latin typeface="Trebuchet MS"/>
                <a:cs typeface="Trebuchet MS"/>
              </a:rPr>
              <a:t>in</a:t>
            </a:r>
            <a:r>
              <a:rPr sz="2400" b="1" spc="-195" dirty="0">
                <a:solidFill>
                  <a:srgbClr val="6D9BBA"/>
                </a:solidFill>
                <a:latin typeface="Trebuchet MS"/>
                <a:cs typeface="Trebuchet MS"/>
              </a:rPr>
              <a:t> </a:t>
            </a:r>
            <a:r>
              <a:rPr sz="2400" b="1" spc="-140" dirty="0">
                <a:solidFill>
                  <a:srgbClr val="6D9BBA"/>
                </a:solidFill>
                <a:latin typeface="Trebuchet MS"/>
                <a:cs typeface="Trebuchet MS"/>
              </a:rPr>
              <a:t>comportamento</a:t>
            </a:r>
            <a:r>
              <a:rPr sz="2400" b="1" spc="-140" dirty="0">
                <a:solidFill>
                  <a:srgbClr val="595959"/>
                </a:solidFill>
                <a:latin typeface="Trebuchet MS"/>
                <a:cs typeface="Trebuchet MS"/>
              </a:rPr>
              <a:t>.</a:t>
            </a:r>
            <a:endParaRPr sz="24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•"/>
            </a:pPr>
            <a:endParaRPr sz="40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899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175" dirty="0">
                <a:solidFill>
                  <a:srgbClr val="595959"/>
                </a:solidFill>
                <a:latin typeface="Arial"/>
                <a:cs typeface="Arial"/>
              </a:rPr>
              <a:t>Per </a:t>
            </a:r>
            <a:r>
              <a:rPr sz="2400" spc="-85" dirty="0">
                <a:solidFill>
                  <a:srgbClr val="595959"/>
                </a:solidFill>
                <a:latin typeface="Arial"/>
                <a:cs typeface="Arial"/>
              </a:rPr>
              <a:t>l'a.s. 2018/2019 </a:t>
            </a:r>
            <a:r>
              <a:rPr sz="2400" b="1" spc="-75" dirty="0">
                <a:solidFill>
                  <a:srgbClr val="FF0000"/>
                </a:solidFill>
                <a:latin typeface="Arial"/>
                <a:cs typeface="Arial"/>
              </a:rPr>
              <a:t>non </a:t>
            </a:r>
            <a:r>
              <a:rPr sz="2400" b="1" spc="-125" dirty="0">
                <a:solidFill>
                  <a:srgbClr val="FF0000"/>
                </a:solidFill>
                <a:latin typeface="Arial"/>
                <a:cs typeface="Arial"/>
              </a:rPr>
              <a:t>sono </a:t>
            </a:r>
            <a:r>
              <a:rPr sz="2400" b="1" spc="-55" dirty="0">
                <a:solidFill>
                  <a:srgbClr val="FF0000"/>
                </a:solidFill>
                <a:latin typeface="Arial"/>
                <a:cs typeface="Arial"/>
              </a:rPr>
              <a:t>requisito </a:t>
            </a:r>
            <a:r>
              <a:rPr sz="2400" spc="-30" dirty="0">
                <a:solidFill>
                  <a:srgbClr val="595959"/>
                </a:solidFill>
                <a:latin typeface="Arial"/>
                <a:cs typeface="Arial"/>
              </a:rPr>
              <a:t>di </a:t>
            </a:r>
            <a:r>
              <a:rPr sz="2400" spc="-190" dirty="0">
                <a:solidFill>
                  <a:srgbClr val="595959"/>
                </a:solidFill>
                <a:latin typeface="Arial"/>
                <a:cs typeface="Arial"/>
              </a:rPr>
              <a:t>accesso </a:t>
            </a:r>
            <a:r>
              <a:rPr sz="2400" spc="-90" dirty="0">
                <a:solidFill>
                  <a:srgbClr val="6D9BBA"/>
                </a:solidFill>
                <a:latin typeface="Arial"/>
                <a:cs typeface="Arial"/>
              </a:rPr>
              <a:t>la partecipazione</a:t>
            </a:r>
            <a:r>
              <a:rPr sz="2400" spc="-330" dirty="0">
                <a:solidFill>
                  <a:srgbClr val="6D9BBA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6D9BBA"/>
                </a:solidFill>
                <a:latin typeface="Arial"/>
                <a:cs typeface="Arial"/>
              </a:rPr>
              <a:t>alla  </a:t>
            </a:r>
            <a:r>
              <a:rPr sz="2400" spc="-100" dirty="0">
                <a:solidFill>
                  <a:srgbClr val="6D9BBA"/>
                </a:solidFill>
                <a:latin typeface="Arial"/>
                <a:cs typeface="Arial"/>
              </a:rPr>
              <a:t>prova </a:t>
            </a:r>
            <a:r>
              <a:rPr sz="2400" spc="-245" dirty="0">
                <a:solidFill>
                  <a:srgbClr val="6D9BBA"/>
                </a:solidFill>
                <a:latin typeface="Arial"/>
                <a:cs typeface="Arial"/>
              </a:rPr>
              <a:t>INVALSI </a:t>
            </a:r>
            <a:r>
              <a:rPr sz="2400" spc="-145" dirty="0">
                <a:solidFill>
                  <a:srgbClr val="595959"/>
                </a:solidFill>
                <a:latin typeface="Arial"/>
                <a:cs typeface="Arial"/>
              </a:rPr>
              <a:t>e </a:t>
            </a:r>
            <a:r>
              <a:rPr sz="2400" spc="-30" dirty="0">
                <a:solidFill>
                  <a:srgbClr val="595959"/>
                </a:solidFill>
                <a:latin typeface="Arial"/>
                <a:cs typeface="Arial"/>
              </a:rPr>
              <a:t>lo </a:t>
            </a:r>
            <a:r>
              <a:rPr sz="2400" spc="-90" dirty="0">
                <a:solidFill>
                  <a:srgbClr val="6D9BBA"/>
                </a:solidFill>
                <a:latin typeface="Arial"/>
                <a:cs typeface="Arial"/>
              </a:rPr>
              <a:t>svolgimento </a:t>
            </a:r>
            <a:r>
              <a:rPr sz="2400" spc="-75" dirty="0">
                <a:solidFill>
                  <a:srgbClr val="6D9BBA"/>
                </a:solidFill>
                <a:latin typeface="Arial"/>
                <a:cs typeface="Arial"/>
              </a:rPr>
              <a:t>dell'Alternanza </a:t>
            </a:r>
            <a:r>
              <a:rPr sz="2400" spc="-105" dirty="0">
                <a:solidFill>
                  <a:srgbClr val="6D9BBA"/>
                </a:solidFill>
                <a:latin typeface="Arial"/>
                <a:cs typeface="Arial"/>
              </a:rPr>
              <a:t>scuola-lavoro </a:t>
            </a:r>
            <a:r>
              <a:rPr sz="2400" spc="-75" dirty="0">
                <a:solidFill>
                  <a:srgbClr val="595959"/>
                </a:solidFill>
                <a:latin typeface="Arial"/>
                <a:cs typeface="Arial"/>
              </a:rPr>
              <a:t>(previsto  </a:t>
            </a:r>
            <a:r>
              <a:rPr sz="2400" spc="-85" dirty="0">
                <a:solidFill>
                  <a:srgbClr val="595959"/>
                </a:solidFill>
                <a:latin typeface="Arial"/>
                <a:cs typeface="Arial"/>
              </a:rPr>
              <a:t>dal </a:t>
            </a:r>
            <a:r>
              <a:rPr sz="2400" spc="-130" dirty="0">
                <a:solidFill>
                  <a:srgbClr val="595959"/>
                </a:solidFill>
                <a:latin typeface="Arial"/>
                <a:cs typeface="Arial"/>
              </a:rPr>
              <a:t>comma </a:t>
            </a:r>
            <a:r>
              <a:rPr sz="2400" spc="-65" dirty="0">
                <a:solidFill>
                  <a:srgbClr val="595959"/>
                </a:solidFill>
                <a:latin typeface="Arial"/>
                <a:cs typeface="Arial"/>
              </a:rPr>
              <a:t>2° </a:t>
            </a:r>
            <a:r>
              <a:rPr sz="2400" spc="-70" dirty="0">
                <a:solidFill>
                  <a:srgbClr val="595959"/>
                </a:solidFill>
                <a:latin typeface="Arial"/>
                <a:cs typeface="Arial"/>
              </a:rPr>
              <a:t>del </a:t>
            </a:r>
            <a:r>
              <a:rPr sz="2400" spc="-210" dirty="0">
                <a:solidFill>
                  <a:srgbClr val="595959"/>
                </a:solidFill>
                <a:latin typeface="Arial"/>
                <a:cs typeface="Arial"/>
              </a:rPr>
              <a:t>D.Lgs. </a:t>
            </a:r>
            <a:r>
              <a:rPr sz="2400" spc="-125" dirty="0">
                <a:solidFill>
                  <a:srgbClr val="595959"/>
                </a:solidFill>
                <a:latin typeface="Arial"/>
                <a:cs typeface="Arial"/>
              </a:rPr>
              <a:t>62 </a:t>
            </a:r>
            <a:r>
              <a:rPr sz="2400" spc="-65" dirty="0">
                <a:solidFill>
                  <a:srgbClr val="595959"/>
                </a:solidFill>
                <a:latin typeface="Arial"/>
                <a:cs typeface="Arial"/>
              </a:rPr>
              <a:t>del </a:t>
            </a:r>
            <a:r>
              <a:rPr sz="2400" spc="-40" dirty="0">
                <a:solidFill>
                  <a:srgbClr val="595959"/>
                </a:solidFill>
                <a:latin typeface="Arial"/>
                <a:cs typeface="Arial"/>
              </a:rPr>
              <a:t>13/04/17), </a:t>
            </a:r>
            <a:r>
              <a:rPr sz="2400" spc="-30" dirty="0">
                <a:solidFill>
                  <a:srgbClr val="595959"/>
                </a:solidFill>
                <a:latin typeface="Arial"/>
                <a:cs typeface="Arial"/>
              </a:rPr>
              <a:t>lo </a:t>
            </a:r>
            <a:r>
              <a:rPr sz="2400" spc="-75" dirty="0">
                <a:solidFill>
                  <a:srgbClr val="595959"/>
                </a:solidFill>
                <a:latin typeface="Arial"/>
                <a:cs typeface="Arial"/>
              </a:rPr>
              <a:t>diventeranno </a:t>
            </a:r>
            <a:r>
              <a:rPr sz="2400" spc="-105" dirty="0">
                <a:solidFill>
                  <a:srgbClr val="595959"/>
                </a:solidFill>
                <a:latin typeface="Arial"/>
                <a:cs typeface="Arial"/>
              </a:rPr>
              <a:t>dall’a.s.  </a:t>
            </a:r>
            <a:r>
              <a:rPr sz="2400" spc="-80" dirty="0">
                <a:solidFill>
                  <a:srgbClr val="595959"/>
                </a:solidFill>
                <a:latin typeface="Arial"/>
                <a:cs typeface="Arial"/>
              </a:rPr>
              <a:t>2019/2020.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4852" y="2143391"/>
            <a:ext cx="9079230" cy="0"/>
          </a:xfrm>
          <a:custGeom>
            <a:avLst/>
            <a:gdLst/>
            <a:ahLst/>
            <a:cxnLst/>
            <a:rect l="l" t="t" r="r" b="b"/>
            <a:pathLst>
              <a:path w="9079230">
                <a:moveTo>
                  <a:pt x="0" y="0"/>
                </a:moveTo>
                <a:lnTo>
                  <a:pt x="9078785" y="1"/>
                </a:lnTo>
              </a:path>
            </a:pathLst>
          </a:custGeom>
          <a:ln w="12700">
            <a:solidFill>
              <a:srgbClr val="69C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4852" y="3679113"/>
            <a:ext cx="9079230" cy="0"/>
          </a:xfrm>
          <a:custGeom>
            <a:avLst/>
            <a:gdLst/>
            <a:ahLst/>
            <a:cxnLst/>
            <a:rect l="l" t="t" r="r" b="b"/>
            <a:pathLst>
              <a:path w="9079230">
                <a:moveTo>
                  <a:pt x="0" y="0"/>
                </a:moveTo>
                <a:lnTo>
                  <a:pt x="9078785" y="1"/>
                </a:lnTo>
              </a:path>
            </a:pathLst>
          </a:custGeom>
          <a:ln w="12700">
            <a:solidFill>
              <a:srgbClr val="69C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4852" y="4640402"/>
            <a:ext cx="9079230" cy="0"/>
          </a:xfrm>
          <a:custGeom>
            <a:avLst/>
            <a:gdLst/>
            <a:ahLst/>
            <a:cxnLst/>
            <a:rect l="l" t="t" r="r" b="b"/>
            <a:pathLst>
              <a:path w="9079230">
                <a:moveTo>
                  <a:pt x="0" y="0"/>
                </a:moveTo>
                <a:lnTo>
                  <a:pt x="9078785" y="1"/>
                </a:lnTo>
              </a:path>
            </a:pathLst>
          </a:custGeom>
          <a:ln w="12700">
            <a:solidFill>
              <a:srgbClr val="69C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2838" y="6493297"/>
            <a:ext cx="115570" cy="18097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z="1000" spc="-50" dirty="0">
                <a:solidFill>
                  <a:srgbClr val="FFFFFF"/>
                </a:solidFill>
                <a:latin typeface="Arial"/>
                <a:cs typeface="Arial"/>
              </a:rPr>
              <a:t>4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69C2CF">
              <a:alpha val="3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176584" y="6099446"/>
            <a:ext cx="811456" cy="427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161331" y="5803102"/>
            <a:ext cx="1031240" cy="212725"/>
          </a:xfrm>
          <a:custGeom>
            <a:avLst/>
            <a:gdLst/>
            <a:ahLst/>
            <a:cxnLst/>
            <a:rect l="l" t="t" r="r" b="b"/>
            <a:pathLst>
              <a:path w="1031240" h="212725">
                <a:moveTo>
                  <a:pt x="0" y="212312"/>
                </a:moveTo>
                <a:lnTo>
                  <a:pt x="1030668" y="212312"/>
                </a:lnTo>
                <a:lnTo>
                  <a:pt x="1030668" y="0"/>
                </a:lnTo>
                <a:lnTo>
                  <a:pt x="0" y="0"/>
                </a:lnTo>
                <a:lnTo>
                  <a:pt x="0" y="212312"/>
                </a:lnTo>
                <a:close/>
              </a:path>
            </a:pathLst>
          </a:custGeom>
          <a:solidFill>
            <a:srgbClr val="83D7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213325" y="5851842"/>
            <a:ext cx="151231" cy="118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387213" y="5851842"/>
            <a:ext cx="72885" cy="1182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85892" y="5851842"/>
            <a:ext cx="82969" cy="1182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606307" y="5851843"/>
            <a:ext cx="0" cy="118745"/>
          </a:xfrm>
          <a:custGeom>
            <a:avLst/>
            <a:gdLst/>
            <a:ahLst/>
            <a:cxnLst/>
            <a:rect l="l" t="t" r="r" b="b"/>
            <a:pathLst>
              <a:path h="118745">
                <a:moveTo>
                  <a:pt x="0" y="0"/>
                </a:moveTo>
                <a:lnTo>
                  <a:pt x="0" y="118236"/>
                </a:lnTo>
              </a:path>
            </a:pathLst>
          </a:custGeom>
          <a:ln w="2132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650357" y="5851842"/>
            <a:ext cx="327088" cy="1182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95959" y="460197"/>
            <a:ext cx="680212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-155" dirty="0">
                <a:solidFill>
                  <a:srgbClr val="595959"/>
                </a:solidFill>
              </a:rPr>
              <a:t>Il </a:t>
            </a:r>
            <a:r>
              <a:rPr sz="5000" spc="-235" dirty="0">
                <a:solidFill>
                  <a:srgbClr val="595959"/>
                </a:solidFill>
              </a:rPr>
              <a:t>ruolo </a:t>
            </a:r>
            <a:r>
              <a:rPr sz="5000" spc="-290" dirty="0">
                <a:solidFill>
                  <a:srgbClr val="595959"/>
                </a:solidFill>
              </a:rPr>
              <a:t>delle </a:t>
            </a:r>
            <a:r>
              <a:rPr sz="5000" spc="-300" dirty="0">
                <a:solidFill>
                  <a:srgbClr val="595959"/>
                </a:solidFill>
              </a:rPr>
              <a:t>prove</a:t>
            </a:r>
            <a:r>
              <a:rPr sz="5000" spc="-915" dirty="0">
                <a:solidFill>
                  <a:srgbClr val="595959"/>
                </a:solidFill>
              </a:rPr>
              <a:t> </a:t>
            </a:r>
            <a:r>
              <a:rPr sz="5000" spc="-235" dirty="0">
                <a:solidFill>
                  <a:srgbClr val="595959"/>
                </a:solidFill>
              </a:rPr>
              <a:t>Invalsi</a:t>
            </a:r>
            <a:endParaRPr sz="5000"/>
          </a:p>
        </p:txBody>
      </p:sp>
      <p:sp>
        <p:nvSpPr>
          <p:cNvPr id="11" name="object 11"/>
          <p:cNvSpPr txBox="1"/>
          <p:nvPr/>
        </p:nvSpPr>
        <p:spPr>
          <a:xfrm>
            <a:off x="1070476" y="2364803"/>
            <a:ext cx="8417560" cy="2952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62330">
              <a:lnSpc>
                <a:spcPct val="100099"/>
              </a:lnSpc>
              <a:spcBef>
                <a:spcPts val="95"/>
              </a:spcBef>
            </a:pPr>
            <a:r>
              <a:rPr sz="2400" b="1" spc="-210" dirty="0">
                <a:solidFill>
                  <a:srgbClr val="595959"/>
                </a:solidFill>
                <a:latin typeface="Trebuchet MS"/>
                <a:cs typeface="Trebuchet MS"/>
              </a:rPr>
              <a:t>La </a:t>
            </a:r>
            <a:r>
              <a:rPr sz="2400" b="1" spc="-130" dirty="0">
                <a:solidFill>
                  <a:srgbClr val="595959"/>
                </a:solidFill>
                <a:latin typeface="Trebuchet MS"/>
                <a:cs typeface="Trebuchet MS"/>
              </a:rPr>
              <a:t>proroga </a:t>
            </a:r>
            <a:r>
              <a:rPr sz="2400" b="1" spc="-160" dirty="0">
                <a:solidFill>
                  <a:srgbClr val="595959"/>
                </a:solidFill>
                <a:latin typeface="Trebuchet MS"/>
                <a:cs typeface="Trebuchet MS"/>
              </a:rPr>
              <a:t>prevede </a:t>
            </a:r>
            <a:r>
              <a:rPr sz="2400" b="1" spc="-180" dirty="0">
                <a:solidFill>
                  <a:srgbClr val="595959"/>
                </a:solidFill>
                <a:latin typeface="Trebuchet MS"/>
                <a:cs typeface="Trebuchet MS"/>
              </a:rPr>
              <a:t>che </a:t>
            </a:r>
            <a:r>
              <a:rPr sz="2400" b="1" spc="-125" dirty="0">
                <a:solidFill>
                  <a:srgbClr val="595959"/>
                </a:solidFill>
                <a:latin typeface="Trebuchet MS"/>
                <a:cs typeface="Trebuchet MS"/>
              </a:rPr>
              <a:t>tali attività </a:t>
            </a:r>
            <a:r>
              <a:rPr sz="2400" b="1" spc="-114" dirty="0">
                <a:solidFill>
                  <a:srgbClr val="595959"/>
                </a:solidFill>
                <a:latin typeface="Trebuchet MS"/>
                <a:cs typeface="Trebuchet MS"/>
              </a:rPr>
              <a:t>non </a:t>
            </a:r>
            <a:r>
              <a:rPr sz="2400" b="1" spc="-90" dirty="0">
                <a:solidFill>
                  <a:srgbClr val="595959"/>
                </a:solidFill>
                <a:latin typeface="Trebuchet MS"/>
                <a:cs typeface="Trebuchet MS"/>
              </a:rPr>
              <a:t>sono</a:t>
            </a:r>
            <a:r>
              <a:rPr sz="2400" b="1" spc="-53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400" b="1" spc="-130" dirty="0">
                <a:solidFill>
                  <a:srgbClr val="595959"/>
                </a:solidFill>
                <a:latin typeface="Trebuchet MS"/>
                <a:cs typeface="Trebuchet MS"/>
              </a:rPr>
              <a:t>un requisito </a:t>
            </a:r>
            <a:r>
              <a:rPr sz="2400" b="1" spc="-120" dirty="0">
                <a:solidFill>
                  <a:srgbClr val="595959"/>
                </a:solidFill>
                <a:latin typeface="Trebuchet MS"/>
                <a:cs typeface="Trebuchet MS"/>
              </a:rPr>
              <a:t>di  </a:t>
            </a:r>
            <a:r>
              <a:rPr sz="2400" b="1" spc="-114" dirty="0">
                <a:solidFill>
                  <a:srgbClr val="595959"/>
                </a:solidFill>
                <a:latin typeface="Trebuchet MS"/>
                <a:cs typeface="Trebuchet MS"/>
              </a:rPr>
              <a:t>ammissione </a:t>
            </a:r>
            <a:r>
              <a:rPr sz="2400" b="1" spc="-110" dirty="0">
                <a:solidFill>
                  <a:srgbClr val="595959"/>
                </a:solidFill>
                <a:latin typeface="Trebuchet MS"/>
                <a:cs typeface="Trebuchet MS"/>
              </a:rPr>
              <a:t>all'Esame </a:t>
            </a:r>
            <a:r>
              <a:rPr sz="2400" b="1" spc="-155" dirty="0">
                <a:solidFill>
                  <a:srgbClr val="595959"/>
                </a:solidFill>
                <a:latin typeface="Trebuchet MS"/>
                <a:cs typeface="Trebuchet MS"/>
              </a:rPr>
              <a:t>per </a:t>
            </a:r>
            <a:r>
              <a:rPr sz="2400" b="1" spc="-200" dirty="0">
                <a:solidFill>
                  <a:srgbClr val="595959"/>
                </a:solidFill>
                <a:latin typeface="Trebuchet MS"/>
                <a:cs typeface="Trebuchet MS"/>
              </a:rPr>
              <a:t>l’a.s. </a:t>
            </a:r>
            <a:r>
              <a:rPr sz="2400" b="1" spc="-135" dirty="0">
                <a:solidFill>
                  <a:srgbClr val="595959"/>
                </a:solidFill>
                <a:latin typeface="Trebuchet MS"/>
                <a:cs typeface="Trebuchet MS"/>
              </a:rPr>
              <a:t>in </a:t>
            </a:r>
            <a:r>
              <a:rPr sz="2400" b="1" spc="-165" dirty="0">
                <a:solidFill>
                  <a:srgbClr val="595959"/>
                </a:solidFill>
                <a:latin typeface="Trebuchet MS"/>
                <a:cs typeface="Trebuchet MS"/>
              </a:rPr>
              <a:t>corso, </a:t>
            </a:r>
            <a:r>
              <a:rPr sz="2400" b="1" spc="-114" dirty="0">
                <a:solidFill>
                  <a:srgbClr val="595959"/>
                </a:solidFill>
                <a:latin typeface="Trebuchet MS"/>
                <a:cs typeface="Trebuchet MS"/>
              </a:rPr>
              <a:t>non </a:t>
            </a:r>
            <a:r>
              <a:rPr sz="2400" b="1" spc="-180" dirty="0">
                <a:solidFill>
                  <a:srgbClr val="595959"/>
                </a:solidFill>
                <a:latin typeface="Trebuchet MS"/>
                <a:cs typeface="Trebuchet MS"/>
              </a:rPr>
              <a:t>che </a:t>
            </a:r>
            <a:r>
              <a:rPr sz="2400" b="1" spc="-125" dirty="0">
                <a:solidFill>
                  <a:srgbClr val="595959"/>
                </a:solidFill>
                <a:latin typeface="Trebuchet MS"/>
                <a:cs typeface="Trebuchet MS"/>
              </a:rPr>
              <a:t>esse </a:t>
            </a:r>
            <a:r>
              <a:rPr sz="2400" b="1" spc="-114" dirty="0">
                <a:solidFill>
                  <a:srgbClr val="595959"/>
                </a:solidFill>
                <a:latin typeface="Trebuchet MS"/>
                <a:cs typeface="Trebuchet MS"/>
              </a:rPr>
              <a:t>non  debbano </a:t>
            </a:r>
            <a:r>
              <a:rPr sz="2400" b="1" spc="-145" dirty="0">
                <a:solidFill>
                  <a:srgbClr val="595959"/>
                </a:solidFill>
                <a:latin typeface="Trebuchet MS"/>
                <a:cs typeface="Trebuchet MS"/>
              </a:rPr>
              <a:t>essere</a:t>
            </a:r>
            <a:r>
              <a:rPr sz="2400" b="1" spc="-26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400" b="1" spc="-145" dirty="0">
                <a:solidFill>
                  <a:srgbClr val="595959"/>
                </a:solidFill>
                <a:latin typeface="Trebuchet MS"/>
                <a:cs typeface="Trebuchet MS"/>
              </a:rPr>
              <a:t>svolte.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080">
              <a:lnSpc>
                <a:spcPct val="99900"/>
              </a:lnSpc>
            </a:pPr>
            <a:r>
              <a:rPr sz="2400" b="1" spc="-114" dirty="0">
                <a:solidFill>
                  <a:srgbClr val="595959"/>
                </a:solidFill>
                <a:latin typeface="Trebuchet MS"/>
                <a:cs typeface="Trebuchet MS"/>
              </a:rPr>
              <a:t>Gli </a:t>
            </a:r>
            <a:r>
              <a:rPr sz="2400" b="1" spc="-125" dirty="0">
                <a:solidFill>
                  <a:srgbClr val="595959"/>
                </a:solidFill>
                <a:latin typeface="Trebuchet MS"/>
                <a:cs typeface="Trebuchet MS"/>
              </a:rPr>
              <a:t>alunni </a:t>
            </a:r>
            <a:r>
              <a:rPr sz="2400" b="1" spc="-180" dirty="0">
                <a:solidFill>
                  <a:srgbClr val="595959"/>
                </a:solidFill>
                <a:latin typeface="Trebuchet MS"/>
                <a:cs typeface="Trebuchet MS"/>
              </a:rPr>
              <a:t>che </a:t>
            </a:r>
            <a:r>
              <a:rPr sz="2400" b="1" spc="-114" dirty="0">
                <a:solidFill>
                  <a:srgbClr val="595959"/>
                </a:solidFill>
                <a:latin typeface="Trebuchet MS"/>
                <a:cs typeface="Trebuchet MS"/>
              </a:rPr>
              <a:t>non </a:t>
            </a:r>
            <a:r>
              <a:rPr sz="2400" b="1" spc="-120" dirty="0">
                <a:solidFill>
                  <a:srgbClr val="595959"/>
                </a:solidFill>
                <a:latin typeface="Trebuchet MS"/>
                <a:cs typeface="Trebuchet MS"/>
              </a:rPr>
              <a:t>svolgessero </a:t>
            </a:r>
            <a:r>
              <a:rPr sz="2400" b="1" spc="-150" dirty="0">
                <a:solidFill>
                  <a:srgbClr val="595959"/>
                </a:solidFill>
                <a:latin typeface="Trebuchet MS"/>
                <a:cs typeface="Trebuchet MS"/>
              </a:rPr>
              <a:t>le </a:t>
            </a:r>
            <a:r>
              <a:rPr sz="2400" b="1" spc="-145" dirty="0">
                <a:solidFill>
                  <a:srgbClr val="595959"/>
                </a:solidFill>
                <a:latin typeface="Trebuchet MS"/>
                <a:cs typeface="Trebuchet MS"/>
              </a:rPr>
              <a:t>prove </a:t>
            </a:r>
            <a:r>
              <a:rPr sz="2400" b="1" spc="-140" dirty="0">
                <a:solidFill>
                  <a:srgbClr val="595959"/>
                </a:solidFill>
                <a:latin typeface="Trebuchet MS"/>
                <a:cs typeface="Trebuchet MS"/>
              </a:rPr>
              <a:t>nazionali </a:t>
            </a:r>
            <a:r>
              <a:rPr sz="2400" b="1" spc="-114" dirty="0">
                <a:solidFill>
                  <a:srgbClr val="595959"/>
                </a:solidFill>
                <a:latin typeface="Trebuchet MS"/>
                <a:cs typeface="Trebuchet MS"/>
              </a:rPr>
              <a:t>non </a:t>
            </a:r>
            <a:r>
              <a:rPr sz="2400" b="1" spc="-120" dirty="0">
                <a:solidFill>
                  <a:srgbClr val="595959"/>
                </a:solidFill>
                <a:latin typeface="Trebuchet MS"/>
                <a:cs typeface="Trebuchet MS"/>
              </a:rPr>
              <a:t>potranno  </a:t>
            </a:r>
            <a:r>
              <a:rPr sz="2400" b="1" spc="-165" dirty="0">
                <a:solidFill>
                  <a:srgbClr val="595959"/>
                </a:solidFill>
                <a:latin typeface="Trebuchet MS"/>
                <a:cs typeface="Trebuchet MS"/>
              </a:rPr>
              <a:t>avere </a:t>
            </a:r>
            <a:r>
              <a:rPr sz="2400" b="1" spc="-150" dirty="0">
                <a:solidFill>
                  <a:srgbClr val="595959"/>
                </a:solidFill>
                <a:latin typeface="Trebuchet MS"/>
                <a:cs typeface="Trebuchet MS"/>
              </a:rPr>
              <a:t>le </a:t>
            </a:r>
            <a:r>
              <a:rPr sz="2400" b="1" spc="-145" dirty="0">
                <a:solidFill>
                  <a:srgbClr val="595959"/>
                </a:solidFill>
                <a:latin typeface="Trebuchet MS"/>
                <a:cs typeface="Trebuchet MS"/>
              </a:rPr>
              <a:t>attestazioni </a:t>
            </a:r>
            <a:r>
              <a:rPr sz="2400" b="1" spc="-140" dirty="0">
                <a:solidFill>
                  <a:srgbClr val="595959"/>
                </a:solidFill>
                <a:latin typeface="Trebuchet MS"/>
                <a:cs typeface="Trebuchet MS"/>
              </a:rPr>
              <a:t>dei livelli </a:t>
            </a:r>
            <a:r>
              <a:rPr sz="2400" b="1" spc="-130" dirty="0">
                <a:solidFill>
                  <a:srgbClr val="595959"/>
                </a:solidFill>
                <a:latin typeface="Trebuchet MS"/>
                <a:cs typeface="Trebuchet MS"/>
              </a:rPr>
              <a:t>conseguiti </a:t>
            </a:r>
            <a:r>
              <a:rPr sz="2400" b="1" spc="-135" dirty="0">
                <a:solidFill>
                  <a:srgbClr val="595959"/>
                </a:solidFill>
                <a:latin typeface="Trebuchet MS"/>
                <a:cs typeface="Trebuchet MS"/>
              </a:rPr>
              <a:t>(in </a:t>
            </a:r>
            <a:r>
              <a:rPr sz="2400" b="1" spc="-114" dirty="0">
                <a:solidFill>
                  <a:srgbClr val="595959"/>
                </a:solidFill>
                <a:latin typeface="Trebuchet MS"/>
                <a:cs typeface="Trebuchet MS"/>
              </a:rPr>
              <a:t>italiano </a:t>
            </a:r>
            <a:r>
              <a:rPr sz="2400" b="1" spc="-175" dirty="0">
                <a:solidFill>
                  <a:srgbClr val="595959"/>
                </a:solidFill>
                <a:latin typeface="Trebuchet MS"/>
                <a:cs typeface="Trebuchet MS"/>
              </a:rPr>
              <a:t>e </a:t>
            </a:r>
            <a:r>
              <a:rPr sz="2400" b="1" spc="-140" dirty="0">
                <a:solidFill>
                  <a:srgbClr val="595959"/>
                </a:solidFill>
                <a:latin typeface="Trebuchet MS"/>
                <a:cs typeface="Trebuchet MS"/>
              </a:rPr>
              <a:t>matematica  </a:t>
            </a:r>
            <a:r>
              <a:rPr sz="2400" b="1" spc="-175" dirty="0">
                <a:solidFill>
                  <a:srgbClr val="595959"/>
                </a:solidFill>
                <a:latin typeface="Trebuchet MS"/>
                <a:cs typeface="Trebuchet MS"/>
              </a:rPr>
              <a:t>e </a:t>
            </a:r>
            <a:r>
              <a:rPr sz="2400" b="1" spc="-110" dirty="0">
                <a:solidFill>
                  <a:srgbClr val="595959"/>
                </a:solidFill>
                <a:latin typeface="Trebuchet MS"/>
                <a:cs typeface="Trebuchet MS"/>
              </a:rPr>
              <a:t>la </a:t>
            </a:r>
            <a:r>
              <a:rPr sz="2400" b="1" spc="-165" dirty="0">
                <a:solidFill>
                  <a:srgbClr val="595959"/>
                </a:solidFill>
                <a:latin typeface="Trebuchet MS"/>
                <a:cs typeface="Trebuchet MS"/>
              </a:rPr>
              <a:t>certificazione </a:t>
            </a:r>
            <a:r>
              <a:rPr sz="2400" b="1" spc="-110" dirty="0">
                <a:solidFill>
                  <a:srgbClr val="595959"/>
                </a:solidFill>
                <a:latin typeface="Trebuchet MS"/>
                <a:cs typeface="Trebuchet MS"/>
              </a:rPr>
              <a:t>sulla </a:t>
            </a:r>
            <a:r>
              <a:rPr sz="2400" b="1" spc="-114" dirty="0">
                <a:solidFill>
                  <a:srgbClr val="595959"/>
                </a:solidFill>
                <a:latin typeface="Trebuchet MS"/>
                <a:cs typeface="Trebuchet MS"/>
              </a:rPr>
              <a:t>base </a:t>
            </a:r>
            <a:r>
              <a:rPr sz="2400" b="1" spc="-135" dirty="0">
                <a:solidFill>
                  <a:srgbClr val="595959"/>
                </a:solidFill>
                <a:latin typeface="Trebuchet MS"/>
                <a:cs typeface="Trebuchet MS"/>
              </a:rPr>
              <a:t>del </a:t>
            </a:r>
            <a:r>
              <a:rPr sz="2400" b="1" spc="-145" dirty="0">
                <a:solidFill>
                  <a:srgbClr val="595959"/>
                </a:solidFill>
                <a:latin typeface="Trebuchet MS"/>
                <a:cs typeface="Trebuchet MS"/>
              </a:rPr>
              <a:t>QCER </a:t>
            </a:r>
            <a:r>
              <a:rPr sz="2400" b="1" spc="-130" dirty="0">
                <a:solidFill>
                  <a:srgbClr val="595959"/>
                </a:solidFill>
                <a:latin typeface="Trebuchet MS"/>
                <a:cs typeface="Trebuchet MS"/>
              </a:rPr>
              <a:t>nella </a:t>
            </a:r>
            <a:r>
              <a:rPr sz="2400" b="1" spc="-135" dirty="0">
                <a:solidFill>
                  <a:srgbClr val="595959"/>
                </a:solidFill>
                <a:latin typeface="Trebuchet MS"/>
                <a:cs typeface="Trebuchet MS"/>
              </a:rPr>
              <a:t>prova </a:t>
            </a:r>
            <a:r>
              <a:rPr sz="2400" b="1" spc="-120" dirty="0">
                <a:solidFill>
                  <a:srgbClr val="595959"/>
                </a:solidFill>
                <a:latin typeface="Trebuchet MS"/>
                <a:cs typeface="Trebuchet MS"/>
              </a:rPr>
              <a:t>di </a:t>
            </a:r>
            <a:r>
              <a:rPr sz="2400" b="1" spc="-145" dirty="0">
                <a:solidFill>
                  <a:srgbClr val="595959"/>
                </a:solidFill>
                <a:latin typeface="Trebuchet MS"/>
                <a:cs typeface="Trebuchet MS"/>
              </a:rPr>
              <a:t>inglese),  </a:t>
            </a:r>
            <a:r>
              <a:rPr sz="2400" b="1" spc="-135" dirty="0">
                <a:solidFill>
                  <a:srgbClr val="595959"/>
                </a:solidFill>
                <a:latin typeface="Trebuchet MS"/>
                <a:cs typeface="Trebuchet MS"/>
              </a:rPr>
              <a:t>dunque</a:t>
            </a:r>
            <a:r>
              <a:rPr sz="2400" b="1" spc="-18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400" b="1" spc="-140" dirty="0">
                <a:solidFill>
                  <a:srgbClr val="595959"/>
                </a:solidFill>
                <a:latin typeface="Trebuchet MS"/>
                <a:cs typeface="Trebuchet MS"/>
              </a:rPr>
              <a:t>nel</a:t>
            </a:r>
            <a:r>
              <a:rPr sz="2400" b="1" spc="-19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400" b="1" spc="-120" dirty="0">
                <a:solidFill>
                  <a:srgbClr val="595959"/>
                </a:solidFill>
                <a:latin typeface="Trebuchet MS"/>
                <a:cs typeface="Trebuchet MS"/>
              </a:rPr>
              <a:t>loro</a:t>
            </a:r>
            <a:r>
              <a:rPr sz="2400" b="1" spc="-18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400" b="1" spc="-160" dirty="0">
                <a:solidFill>
                  <a:srgbClr val="595959"/>
                </a:solidFill>
                <a:latin typeface="Trebuchet MS"/>
                <a:cs typeface="Trebuchet MS"/>
              </a:rPr>
              <a:t>curriculum</a:t>
            </a:r>
            <a:r>
              <a:rPr sz="2400" b="1" spc="-19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400" b="1" spc="-130" dirty="0">
                <a:solidFill>
                  <a:srgbClr val="595959"/>
                </a:solidFill>
                <a:latin typeface="Trebuchet MS"/>
                <a:cs typeface="Trebuchet MS"/>
              </a:rPr>
              <a:t>i</a:t>
            </a:r>
            <a:r>
              <a:rPr sz="2400" b="1" spc="-19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400" b="1" spc="-140" dirty="0">
                <a:solidFill>
                  <a:srgbClr val="595959"/>
                </a:solidFill>
                <a:latin typeface="Trebuchet MS"/>
                <a:cs typeface="Trebuchet MS"/>
              </a:rPr>
              <a:t>relativi</a:t>
            </a:r>
            <a:r>
              <a:rPr sz="2400" b="1" spc="-18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400" b="1" spc="-135" dirty="0">
                <a:solidFill>
                  <a:srgbClr val="595959"/>
                </a:solidFill>
                <a:latin typeface="Trebuchet MS"/>
                <a:cs typeface="Trebuchet MS"/>
              </a:rPr>
              <a:t>settori</a:t>
            </a:r>
            <a:r>
              <a:rPr sz="2400" b="1" spc="-19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400" b="1" spc="-114" dirty="0">
                <a:solidFill>
                  <a:srgbClr val="595959"/>
                </a:solidFill>
                <a:latin typeface="Trebuchet MS"/>
                <a:cs typeface="Trebuchet MS"/>
              </a:rPr>
              <a:t>non</a:t>
            </a:r>
            <a:r>
              <a:rPr sz="2400" b="1" spc="-19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400" b="1" spc="-120" dirty="0">
                <a:solidFill>
                  <a:srgbClr val="595959"/>
                </a:solidFill>
                <a:latin typeface="Trebuchet MS"/>
                <a:cs typeface="Trebuchet MS"/>
              </a:rPr>
              <a:t>saranno</a:t>
            </a:r>
            <a:r>
              <a:rPr sz="2400" b="1" spc="-18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400" b="1" spc="-140" dirty="0">
                <a:solidFill>
                  <a:srgbClr val="595959"/>
                </a:solidFill>
                <a:latin typeface="Trebuchet MS"/>
                <a:cs typeface="Trebuchet MS"/>
              </a:rPr>
              <a:t>compilati.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15851" y="3691813"/>
            <a:ext cx="9079230" cy="0"/>
          </a:xfrm>
          <a:custGeom>
            <a:avLst/>
            <a:gdLst/>
            <a:ahLst/>
            <a:cxnLst/>
            <a:rect l="l" t="t" r="r" b="b"/>
            <a:pathLst>
              <a:path w="9079230">
                <a:moveTo>
                  <a:pt x="0" y="0"/>
                </a:moveTo>
                <a:lnTo>
                  <a:pt x="9078785" y="1"/>
                </a:lnTo>
              </a:path>
            </a:pathLst>
          </a:custGeom>
          <a:ln w="12700">
            <a:solidFill>
              <a:srgbClr val="69C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36302" y="71"/>
            <a:ext cx="2355697" cy="6857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161331" y="5803102"/>
            <a:ext cx="1031240" cy="212725"/>
          </a:xfrm>
          <a:custGeom>
            <a:avLst/>
            <a:gdLst/>
            <a:ahLst/>
            <a:cxnLst/>
            <a:rect l="l" t="t" r="r" b="b"/>
            <a:pathLst>
              <a:path w="1031240" h="212725">
                <a:moveTo>
                  <a:pt x="0" y="212312"/>
                </a:moveTo>
                <a:lnTo>
                  <a:pt x="1030668" y="212312"/>
                </a:lnTo>
                <a:lnTo>
                  <a:pt x="1030668" y="0"/>
                </a:lnTo>
                <a:lnTo>
                  <a:pt x="0" y="0"/>
                </a:lnTo>
                <a:lnTo>
                  <a:pt x="0" y="212312"/>
                </a:lnTo>
                <a:close/>
              </a:path>
            </a:pathLst>
          </a:custGeom>
          <a:solidFill>
            <a:srgbClr val="83D7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213325" y="5851842"/>
            <a:ext cx="151231" cy="118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387213" y="5851842"/>
            <a:ext cx="72885" cy="1182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85892" y="5851842"/>
            <a:ext cx="82969" cy="1182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606307" y="5851843"/>
            <a:ext cx="0" cy="118745"/>
          </a:xfrm>
          <a:custGeom>
            <a:avLst/>
            <a:gdLst/>
            <a:ahLst/>
            <a:cxnLst/>
            <a:rect l="l" t="t" r="r" b="b"/>
            <a:pathLst>
              <a:path h="118745">
                <a:moveTo>
                  <a:pt x="0" y="0"/>
                </a:moveTo>
                <a:lnTo>
                  <a:pt x="0" y="118236"/>
                </a:lnTo>
              </a:path>
            </a:pathLst>
          </a:custGeom>
          <a:ln w="2132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650357" y="5851842"/>
            <a:ext cx="327088" cy="1182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176584" y="6015414"/>
            <a:ext cx="1016000" cy="631190"/>
          </a:xfrm>
          <a:custGeom>
            <a:avLst/>
            <a:gdLst/>
            <a:ahLst/>
            <a:cxnLst/>
            <a:rect l="l" t="t" r="r" b="b"/>
            <a:pathLst>
              <a:path w="1016000" h="631190">
                <a:moveTo>
                  <a:pt x="0" y="630878"/>
                </a:moveTo>
                <a:lnTo>
                  <a:pt x="1015418" y="630878"/>
                </a:lnTo>
                <a:lnTo>
                  <a:pt x="1015418" y="0"/>
                </a:lnTo>
                <a:lnTo>
                  <a:pt x="0" y="0"/>
                </a:lnTo>
                <a:lnTo>
                  <a:pt x="0" y="630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176584" y="6099446"/>
            <a:ext cx="811456" cy="4270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519335"/>
            <a:ext cx="296545" cy="149225"/>
          </a:xfrm>
          <a:custGeom>
            <a:avLst/>
            <a:gdLst/>
            <a:ahLst/>
            <a:cxnLst/>
            <a:rect l="l" t="t" r="r" b="b"/>
            <a:pathLst>
              <a:path w="296545" h="149225">
                <a:moveTo>
                  <a:pt x="0" y="149128"/>
                </a:moveTo>
                <a:lnTo>
                  <a:pt x="296332" y="149128"/>
                </a:lnTo>
                <a:lnTo>
                  <a:pt x="296332" y="0"/>
                </a:lnTo>
                <a:lnTo>
                  <a:pt x="0" y="0"/>
                </a:lnTo>
                <a:lnTo>
                  <a:pt x="0" y="149128"/>
                </a:lnTo>
                <a:close/>
              </a:path>
            </a:pathLst>
          </a:custGeom>
          <a:solidFill>
            <a:srgbClr val="59B6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45538" y="6487219"/>
            <a:ext cx="901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2152" y="1138351"/>
            <a:ext cx="7819390" cy="829944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25" dirty="0">
                <a:solidFill>
                  <a:srgbClr val="595959"/>
                </a:solidFill>
                <a:latin typeface="Arial"/>
                <a:cs typeface="Arial"/>
              </a:rPr>
              <a:t>Il </a:t>
            </a:r>
            <a:r>
              <a:rPr sz="2000" spc="-70" dirty="0">
                <a:solidFill>
                  <a:srgbClr val="595959"/>
                </a:solidFill>
                <a:latin typeface="Arial"/>
                <a:cs typeface="Arial"/>
              </a:rPr>
              <a:t>punteggio </a:t>
            </a:r>
            <a:r>
              <a:rPr sz="2000" spc="-45" dirty="0">
                <a:solidFill>
                  <a:srgbClr val="595959"/>
                </a:solidFill>
                <a:latin typeface="Arial"/>
                <a:cs typeface="Arial"/>
              </a:rPr>
              <a:t>finale </a:t>
            </a:r>
            <a:r>
              <a:rPr sz="2000" spc="-95" dirty="0">
                <a:solidFill>
                  <a:srgbClr val="595959"/>
                </a:solidFill>
                <a:latin typeface="Arial"/>
                <a:cs typeface="Arial"/>
              </a:rPr>
              <a:t>dell’esame </a:t>
            </a:r>
            <a:r>
              <a:rPr sz="2000" spc="-65" dirty="0">
                <a:solidFill>
                  <a:srgbClr val="595959"/>
                </a:solidFill>
                <a:latin typeface="Arial"/>
                <a:cs typeface="Arial"/>
              </a:rPr>
              <a:t>rimane </a:t>
            </a:r>
            <a:r>
              <a:rPr sz="2000" spc="-70" dirty="0">
                <a:solidFill>
                  <a:srgbClr val="595959"/>
                </a:solidFill>
                <a:latin typeface="Arial"/>
                <a:cs typeface="Arial"/>
              </a:rPr>
              <a:t>fissato </a:t>
            </a:r>
            <a:r>
              <a:rPr sz="2000" spc="-25" dirty="0">
                <a:solidFill>
                  <a:srgbClr val="595959"/>
                </a:solidFill>
                <a:latin typeface="Arial"/>
                <a:cs typeface="Arial"/>
              </a:rPr>
              <a:t>in</a:t>
            </a:r>
            <a:r>
              <a:rPr sz="2000" spc="-38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000" b="1" spc="-120" dirty="0">
                <a:solidFill>
                  <a:srgbClr val="6D9BBA"/>
                </a:solidFill>
                <a:latin typeface="Trebuchet MS"/>
                <a:cs typeface="Trebuchet MS"/>
              </a:rPr>
              <a:t>100/100</a:t>
            </a:r>
            <a:r>
              <a:rPr sz="2000" spc="-120" dirty="0">
                <a:solidFill>
                  <a:srgbClr val="595959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25" dirty="0">
                <a:solidFill>
                  <a:srgbClr val="595959"/>
                </a:solidFill>
                <a:latin typeface="Arial"/>
                <a:cs typeface="Arial"/>
              </a:rPr>
              <a:t>Il </a:t>
            </a:r>
            <a:r>
              <a:rPr sz="2000" spc="-114" dirty="0">
                <a:solidFill>
                  <a:srgbClr val="595959"/>
                </a:solidFill>
                <a:latin typeface="Arial"/>
                <a:cs typeface="Arial"/>
              </a:rPr>
              <a:t>peso </a:t>
            </a:r>
            <a:r>
              <a:rPr sz="2000" spc="-60" dirty="0">
                <a:solidFill>
                  <a:srgbClr val="595959"/>
                </a:solidFill>
                <a:latin typeface="Arial"/>
                <a:cs typeface="Arial"/>
              </a:rPr>
              <a:t>del </a:t>
            </a:r>
            <a:r>
              <a:rPr sz="2000" spc="-40" dirty="0">
                <a:solidFill>
                  <a:srgbClr val="595959"/>
                </a:solidFill>
                <a:latin typeface="Arial"/>
                <a:cs typeface="Arial"/>
              </a:rPr>
              <a:t>credito </a:t>
            </a:r>
            <a:r>
              <a:rPr sz="2000" spc="-95" dirty="0">
                <a:solidFill>
                  <a:srgbClr val="595959"/>
                </a:solidFill>
                <a:latin typeface="Arial"/>
                <a:cs typeface="Arial"/>
              </a:rPr>
              <a:t>scolastico </a:t>
            </a:r>
            <a:r>
              <a:rPr sz="2000" spc="-40" dirty="0">
                <a:solidFill>
                  <a:srgbClr val="595959"/>
                </a:solidFill>
                <a:latin typeface="Arial"/>
                <a:cs typeface="Arial"/>
              </a:rPr>
              <a:t>relativo </a:t>
            </a:r>
            <a:r>
              <a:rPr sz="2000" spc="-70" dirty="0">
                <a:solidFill>
                  <a:srgbClr val="595959"/>
                </a:solidFill>
                <a:latin typeface="Arial"/>
                <a:cs typeface="Arial"/>
              </a:rPr>
              <a:t>al </a:t>
            </a:r>
            <a:r>
              <a:rPr sz="2000" spc="-80" dirty="0">
                <a:solidFill>
                  <a:srgbClr val="595959"/>
                </a:solidFill>
                <a:latin typeface="Arial"/>
                <a:cs typeface="Arial"/>
              </a:rPr>
              <a:t>percorso: </a:t>
            </a:r>
            <a:r>
              <a:rPr sz="2000" spc="-114" dirty="0">
                <a:solidFill>
                  <a:srgbClr val="595959"/>
                </a:solidFill>
                <a:latin typeface="Arial"/>
                <a:cs typeface="Arial"/>
              </a:rPr>
              <a:t>da </a:t>
            </a:r>
            <a:r>
              <a:rPr sz="2000" spc="-50" dirty="0">
                <a:solidFill>
                  <a:srgbClr val="595959"/>
                </a:solidFill>
                <a:latin typeface="Arial"/>
                <a:cs typeface="Arial"/>
              </a:rPr>
              <a:t>25/100 </a:t>
            </a:r>
            <a:r>
              <a:rPr sz="2000" spc="-190" dirty="0">
                <a:solidFill>
                  <a:srgbClr val="595959"/>
                </a:solidFill>
                <a:latin typeface="Arial"/>
                <a:cs typeface="Arial"/>
              </a:rPr>
              <a:t>→ </a:t>
            </a:r>
            <a:r>
              <a:rPr sz="2000" spc="-155" dirty="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sz="2000" spc="-409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000" b="1" spc="-114" dirty="0">
                <a:solidFill>
                  <a:srgbClr val="6D9BBA"/>
                </a:solidFill>
                <a:latin typeface="Trebuchet MS"/>
                <a:cs typeface="Trebuchet MS"/>
              </a:rPr>
              <a:t>40/100</a:t>
            </a:r>
            <a:r>
              <a:rPr sz="2000" spc="-114" dirty="0">
                <a:solidFill>
                  <a:srgbClr val="595959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22153" y="317830"/>
            <a:ext cx="40614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L’ATTRIBUZIONE </a:t>
            </a:r>
            <a:r>
              <a:rPr spc="-5" dirty="0"/>
              <a:t>DEI</a:t>
            </a:r>
            <a:r>
              <a:rPr spc="-40" dirty="0"/>
              <a:t> </a:t>
            </a:r>
            <a:r>
              <a:rPr spc="-10" dirty="0"/>
              <a:t>CREDITI</a:t>
            </a: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1430032" y="2204377"/>
          <a:ext cx="6642100" cy="42487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60525"/>
                <a:gridCol w="1660525"/>
                <a:gridCol w="1660525"/>
                <a:gridCol w="1660525"/>
              </a:tblGrid>
              <a:tr h="8426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60070" marR="539750" indent="57150">
                        <a:lnSpc>
                          <a:spcPct val="1065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MEDIA  </a:t>
                      </a:r>
                      <a:r>
                        <a:rPr sz="1200" b="1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DEI</a:t>
                      </a:r>
                      <a:r>
                        <a:rPr sz="1200" b="1" spc="-1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VOTI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0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85B8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95630" marR="338455" indent="-238125">
                        <a:lnSpc>
                          <a:spcPct val="106500"/>
                        </a:lnSpc>
                      </a:pPr>
                      <a:r>
                        <a:rPr sz="1200" b="1" spc="-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fasce </a:t>
                      </a:r>
                      <a:r>
                        <a:rPr sz="1200" b="1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di</a:t>
                      </a:r>
                      <a:r>
                        <a:rPr sz="1200" b="1" spc="-1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credito  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III</a:t>
                      </a:r>
                      <a:r>
                        <a:rPr sz="12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anno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0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85B8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91185" marR="339725" indent="-234315">
                        <a:lnSpc>
                          <a:spcPct val="106500"/>
                        </a:lnSpc>
                      </a:pPr>
                      <a:r>
                        <a:rPr sz="1200" b="1" spc="-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fasce </a:t>
                      </a:r>
                      <a:r>
                        <a:rPr sz="1200" b="1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di</a:t>
                      </a:r>
                      <a:r>
                        <a:rPr sz="1200" b="1" spc="-1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credito  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IV</a:t>
                      </a:r>
                      <a:r>
                        <a:rPr sz="12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anno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0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85B8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12140" marR="339090" indent="-254635">
                        <a:lnSpc>
                          <a:spcPct val="106500"/>
                        </a:lnSpc>
                      </a:pPr>
                      <a:r>
                        <a:rPr sz="1200" b="1" spc="-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fasce </a:t>
                      </a:r>
                      <a:r>
                        <a:rPr sz="1200" b="1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di</a:t>
                      </a:r>
                      <a:r>
                        <a:rPr sz="1200" b="1" spc="-1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credito  </a:t>
                      </a:r>
                      <a:r>
                        <a:rPr sz="1200" b="1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r>
                        <a:rPr sz="12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anno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0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85B8CC"/>
                    </a:solidFill>
                  </a:tcPr>
                </a:tc>
              </a:tr>
              <a:tr h="567690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365"/>
                        </a:spcBef>
                      </a:pPr>
                      <a:r>
                        <a:rPr sz="1300" b="1" spc="165" dirty="0">
                          <a:latin typeface="Trebuchet MS"/>
                          <a:cs typeface="Trebuchet MS"/>
                        </a:rPr>
                        <a:t>M</a:t>
                      </a:r>
                      <a:r>
                        <a:rPr sz="1300" b="1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spc="-114" dirty="0">
                          <a:latin typeface="Trebuchet MS"/>
                          <a:cs typeface="Trebuchet MS"/>
                        </a:rPr>
                        <a:t>&lt; </a:t>
                      </a:r>
                      <a:r>
                        <a:rPr sz="1300" b="1" spc="-105" dirty="0">
                          <a:latin typeface="Trebuchet MS"/>
                          <a:cs typeface="Trebuchet MS"/>
                        </a:rPr>
                        <a:t>6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1733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365"/>
                        </a:spcBef>
                      </a:pPr>
                      <a:r>
                        <a:rPr sz="1300" dirty="0">
                          <a:latin typeface="Arial"/>
                          <a:cs typeface="Arial"/>
                        </a:rPr>
                        <a:t>-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733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365"/>
                        </a:spcBef>
                      </a:pPr>
                      <a:r>
                        <a:rPr sz="1300" dirty="0">
                          <a:latin typeface="Arial"/>
                          <a:cs typeface="Arial"/>
                        </a:rPr>
                        <a:t>-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733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365"/>
                        </a:spcBef>
                      </a:pPr>
                      <a:r>
                        <a:rPr sz="1300" spc="-55" dirty="0">
                          <a:latin typeface="Arial"/>
                          <a:cs typeface="Arial"/>
                        </a:rPr>
                        <a:t>7-8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733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</a:tr>
              <a:tr h="567690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365"/>
                        </a:spcBef>
                      </a:pPr>
                      <a:r>
                        <a:rPr sz="1300" b="1" spc="165" dirty="0">
                          <a:latin typeface="Trebuchet MS"/>
                          <a:cs typeface="Trebuchet MS"/>
                        </a:rPr>
                        <a:t>M</a:t>
                      </a:r>
                      <a:r>
                        <a:rPr sz="1300" b="1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spc="-114" dirty="0">
                          <a:latin typeface="Trebuchet MS"/>
                          <a:cs typeface="Trebuchet MS"/>
                        </a:rPr>
                        <a:t>= </a:t>
                      </a:r>
                      <a:r>
                        <a:rPr sz="1300" b="1" spc="-105" dirty="0">
                          <a:latin typeface="Trebuchet MS"/>
                          <a:cs typeface="Trebuchet MS"/>
                        </a:rPr>
                        <a:t>6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1733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365"/>
                        </a:spcBef>
                      </a:pPr>
                      <a:r>
                        <a:rPr sz="1300" spc="-55" dirty="0">
                          <a:latin typeface="Arial"/>
                          <a:cs typeface="Arial"/>
                        </a:rPr>
                        <a:t>7-8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733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365"/>
                        </a:spcBef>
                      </a:pPr>
                      <a:r>
                        <a:rPr sz="1300" spc="-55" dirty="0">
                          <a:latin typeface="Arial"/>
                          <a:cs typeface="Arial"/>
                        </a:rPr>
                        <a:t>8-9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733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R="664845" algn="r">
                        <a:lnSpc>
                          <a:spcPct val="100000"/>
                        </a:lnSpc>
                        <a:spcBef>
                          <a:spcPts val="1365"/>
                        </a:spcBef>
                      </a:pPr>
                      <a:r>
                        <a:rPr sz="1300" dirty="0">
                          <a:latin typeface="Arial"/>
                          <a:cs typeface="Arial"/>
                        </a:rPr>
                        <a:t>9-10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733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</a:tr>
              <a:tr h="567690">
                <a:tc>
                  <a:txBody>
                    <a:bodyPr/>
                    <a:lstStyle/>
                    <a:p>
                      <a:pPr marL="516890">
                        <a:lnSpc>
                          <a:spcPct val="100000"/>
                        </a:lnSpc>
                        <a:spcBef>
                          <a:spcPts val="1365"/>
                        </a:spcBef>
                      </a:pPr>
                      <a:r>
                        <a:rPr sz="1300" b="1" spc="-105" dirty="0">
                          <a:latin typeface="Trebuchet MS"/>
                          <a:cs typeface="Trebuchet MS"/>
                        </a:rPr>
                        <a:t>6 </a:t>
                      </a:r>
                      <a:r>
                        <a:rPr sz="1300" b="1" spc="-114" dirty="0">
                          <a:latin typeface="Trebuchet MS"/>
                          <a:cs typeface="Trebuchet MS"/>
                        </a:rPr>
                        <a:t>&lt; </a:t>
                      </a:r>
                      <a:r>
                        <a:rPr sz="1300" b="1" spc="165" dirty="0">
                          <a:latin typeface="Trebuchet MS"/>
                          <a:cs typeface="Trebuchet MS"/>
                        </a:rPr>
                        <a:t>M</a:t>
                      </a:r>
                      <a:r>
                        <a:rPr sz="1300" b="1" spc="-1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50" b="1" spc="25" dirty="0">
                          <a:latin typeface="Symbol"/>
                          <a:cs typeface="Symbol"/>
                        </a:rPr>
                        <a:t></a:t>
                      </a:r>
                      <a:r>
                        <a:rPr sz="125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05" dirty="0">
                          <a:latin typeface="Trebuchet MS"/>
                          <a:cs typeface="Trebuchet MS"/>
                        </a:rPr>
                        <a:t>7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1733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365"/>
                        </a:spcBef>
                      </a:pPr>
                      <a:r>
                        <a:rPr sz="1300" spc="-55" dirty="0">
                          <a:latin typeface="Arial"/>
                          <a:cs typeface="Arial"/>
                        </a:rPr>
                        <a:t>8-9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733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365"/>
                        </a:spcBef>
                      </a:pPr>
                      <a:r>
                        <a:rPr sz="1300" spc="-60" dirty="0">
                          <a:latin typeface="Arial"/>
                          <a:cs typeface="Arial"/>
                        </a:rPr>
                        <a:t>9-10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733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R="622935" algn="r">
                        <a:lnSpc>
                          <a:spcPct val="100000"/>
                        </a:lnSpc>
                        <a:spcBef>
                          <a:spcPts val="1365"/>
                        </a:spcBef>
                      </a:pPr>
                      <a:r>
                        <a:rPr sz="1300" dirty="0">
                          <a:latin typeface="Arial"/>
                          <a:cs typeface="Arial"/>
                        </a:rPr>
                        <a:t>10-11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733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</a:tr>
              <a:tr h="567690">
                <a:tc>
                  <a:txBody>
                    <a:bodyPr/>
                    <a:lstStyle/>
                    <a:p>
                      <a:pPr marL="535940">
                        <a:lnSpc>
                          <a:spcPct val="100000"/>
                        </a:lnSpc>
                        <a:spcBef>
                          <a:spcPts val="1365"/>
                        </a:spcBef>
                      </a:pPr>
                      <a:r>
                        <a:rPr sz="1300" b="1" spc="-105" dirty="0">
                          <a:latin typeface="Trebuchet MS"/>
                          <a:cs typeface="Trebuchet MS"/>
                        </a:rPr>
                        <a:t>7 </a:t>
                      </a:r>
                      <a:r>
                        <a:rPr sz="1300" b="1" spc="25" dirty="0">
                          <a:latin typeface="Trebuchet MS"/>
                          <a:cs typeface="Trebuchet MS"/>
                        </a:rPr>
                        <a:t>&lt;M </a:t>
                      </a:r>
                      <a:r>
                        <a:rPr sz="1250" b="1" spc="25" dirty="0">
                          <a:latin typeface="Symbol"/>
                          <a:cs typeface="Symbol"/>
                        </a:rPr>
                        <a:t></a:t>
                      </a:r>
                      <a:r>
                        <a:rPr sz="1250" b="1" spc="-1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05" dirty="0">
                          <a:latin typeface="Trebuchet MS"/>
                          <a:cs typeface="Trebuchet MS"/>
                        </a:rPr>
                        <a:t>8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1733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365"/>
                        </a:spcBef>
                      </a:pPr>
                      <a:r>
                        <a:rPr sz="1300" spc="-60" dirty="0">
                          <a:latin typeface="Arial"/>
                          <a:cs typeface="Arial"/>
                        </a:rPr>
                        <a:t>9-10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733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365"/>
                        </a:spcBef>
                      </a:pPr>
                      <a:r>
                        <a:rPr sz="1300" spc="-60" dirty="0">
                          <a:latin typeface="Arial"/>
                          <a:cs typeface="Arial"/>
                        </a:rPr>
                        <a:t>10-11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733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R="641985" algn="r">
                        <a:lnSpc>
                          <a:spcPct val="100000"/>
                        </a:lnSpc>
                        <a:spcBef>
                          <a:spcPts val="1365"/>
                        </a:spcBef>
                      </a:pPr>
                      <a:r>
                        <a:rPr sz="1300" dirty="0">
                          <a:latin typeface="Arial"/>
                          <a:cs typeface="Arial"/>
                        </a:rPr>
                        <a:t>11-12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733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</a:tr>
              <a:tr h="567690">
                <a:tc>
                  <a:txBody>
                    <a:bodyPr/>
                    <a:lstStyle/>
                    <a:p>
                      <a:pPr marL="516890">
                        <a:lnSpc>
                          <a:spcPct val="100000"/>
                        </a:lnSpc>
                        <a:spcBef>
                          <a:spcPts val="1365"/>
                        </a:spcBef>
                      </a:pPr>
                      <a:r>
                        <a:rPr sz="1300" b="1" spc="-105" dirty="0">
                          <a:latin typeface="Trebuchet MS"/>
                          <a:cs typeface="Trebuchet MS"/>
                        </a:rPr>
                        <a:t>8 </a:t>
                      </a:r>
                      <a:r>
                        <a:rPr sz="1300" b="1" spc="-114" dirty="0">
                          <a:latin typeface="Trebuchet MS"/>
                          <a:cs typeface="Trebuchet MS"/>
                        </a:rPr>
                        <a:t>&lt; </a:t>
                      </a:r>
                      <a:r>
                        <a:rPr sz="1300" b="1" spc="165" dirty="0">
                          <a:latin typeface="Trebuchet MS"/>
                          <a:cs typeface="Trebuchet MS"/>
                        </a:rPr>
                        <a:t>M</a:t>
                      </a:r>
                      <a:r>
                        <a:rPr sz="1300" b="1" spc="-1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50" b="1" spc="25" dirty="0">
                          <a:latin typeface="Symbol"/>
                          <a:cs typeface="Symbol"/>
                        </a:rPr>
                        <a:t></a:t>
                      </a:r>
                      <a:r>
                        <a:rPr sz="125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05" dirty="0">
                          <a:latin typeface="Trebuchet MS"/>
                          <a:cs typeface="Trebuchet MS"/>
                        </a:rPr>
                        <a:t>9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1733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365"/>
                        </a:spcBef>
                      </a:pPr>
                      <a:r>
                        <a:rPr sz="1300" spc="-60" dirty="0">
                          <a:latin typeface="Arial"/>
                          <a:cs typeface="Arial"/>
                        </a:rPr>
                        <a:t>10-11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733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365"/>
                        </a:spcBef>
                      </a:pPr>
                      <a:r>
                        <a:rPr sz="1300" spc="-60" dirty="0">
                          <a:latin typeface="Arial"/>
                          <a:cs typeface="Arial"/>
                        </a:rPr>
                        <a:t>11-12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733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R="622935" algn="r">
                        <a:lnSpc>
                          <a:spcPct val="100000"/>
                        </a:lnSpc>
                        <a:spcBef>
                          <a:spcPts val="1365"/>
                        </a:spcBef>
                      </a:pPr>
                      <a:r>
                        <a:rPr sz="1300" dirty="0">
                          <a:latin typeface="Arial"/>
                          <a:cs typeface="Arial"/>
                        </a:rPr>
                        <a:t>13-14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733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</a:tr>
              <a:tr h="567690">
                <a:tc>
                  <a:txBody>
                    <a:bodyPr/>
                    <a:lstStyle/>
                    <a:p>
                      <a:pPr marL="474980">
                        <a:lnSpc>
                          <a:spcPct val="100000"/>
                        </a:lnSpc>
                        <a:spcBef>
                          <a:spcPts val="1365"/>
                        </a:spcBef>
                      </a:pPr>
                      <a:r>
                        <a:rPr sz="1300" b="1" spc="-105" dirty="0">
                          <a:latin typeface="Trebuchet MS"/>
                          <a:cs typeface="Trebuchet MS"/>
                        </a:rPr>
                        <a:t>9 </a:t>
                      </a:r>
                      <a:r>
                        <a:rPr sz="1300" b="1" spc="-114" dirty="0">
                          <a:latin typeface="Trebuchet MS"/>
                          <a:cs typeface="Trebuchet MS"/>
                        </a:rPr>
                        <a:t>&lt; </a:t>
                      </a:r>
                      <a:r>
                        <a:rPr sz="1300" b="1" spc="165" dirty="0">
                          <a:latin typeface="Trebuchet MS"/>
                          <a:cs typeface="Trebuchet MS"/>
                        </a:rPr>
                        <a:t>M</a:t>
                      </a:r>
                      <a:r>
                        <a:rPr sz="1300" b="1" spc="-1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50" b="1" spc="25" dirty="0">
                          <a:latin typeface="Symbol"/>
                          <a:cs typeface="Symbol"/>
                        </a:rPr>
                        <a:t></a:t>
                      </a:r>
                      <a:r>
                        <a:rPr sz="125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05" dirty="0">
                          <a:latin typeface="Trebuchet MS"/>
                          <a:cs typeface="Trebuchet MS"/>
                        </a:rPr>
                        <a:t>10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1733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365"/>
                        </a:spcBef>
                      </a:pPr>
                      <a:r>
                        <a:rPr sz="1300" spc="-60" dirty="0">
                          <a:latin typeface="Arial"/>
                          <a:cs typeface="Arial"/>
                        </a:rPr>
                        <a:t>11-12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733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365"/>
                        </a:spcBef>
                      </a:pPr>
                      <a:r>
                        <a:rPr sz="1300" spc="-60" dirty="0">
                          <a:latin typeface="Arial"/>
                          <a:cs typeface="Arial"/>
                        </a:rPr>
                        <a:t>12-13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733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R="622935" algn="r">
                        <a:lnSpc>
                          <a:spcPct val="100000"/>
                        </a:lnSpc>
                        <a:spcBef>
                          <a:spcPts val="1365"/>
                        </a:spcBef>
                      </a:pPr>
                      <a:r>
                        <a:rPr sz="1300" dirty="0">
                          <a:latin typeface="Arial"/>
                          <a:cs typeface="Arial"/>
                        </a:rPr>
                        <a:t>14-15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733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538" y="6487219"/>
            <a:ext cx="901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2302" y="2984360"/>
            <a:ext cx="1243965" cy="1572260"/>
          </a:xfrm>
          <a:custGeom>
            <a:avLst/>
            <a:gdLst/>
            <a:ahLst/>
            <a:cxnLst/>
            <a:rect l="l" t="t" r="r" b="b"/>
            <a:pathLst>
              <a:path w="1243964" h="1572260">
                <a:moveTo>
                  <a:pt x="621981" y="0"/>
                </a:moveTo>
                <a:lnTo>
                  <a:pt x="0" y="0"/>
                </a:lnTo>
                <a:lnTo>
                  <a:pt x="621981" y="786053"/>
                </a:lnTo>
                <a:lnTo>
                  <a:pt x="0" y="1572120"/>
                </a:lnTo>
                <a:lnTo>
                  <a:pt x="621981" y="1572120"/>
                </a:lnTo>
                <a:lnTo>
                  <a:pt x="1243954" y="786053"/>
                </a:lnTo>
                <a:lnTo>
                  <a:pt x="621981" y="0"/>
                </a:lnTo>
                <a:close/>
              </a:path>
            </a:pathLst>
          </a:custGeom>
          <a:solidFill>
            <a:srgbClr val="CFED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78483" y="2984360"/>
            <a:ext cx="1243965" cy="1572260"/>
          </a:xfrm>
          <a:custGeom>
            <a:avLst/>
            <a:gdLst/>
            <a:ahLst/>
            <a:cxnLst/>
            <a:rect l="l" t="t" r="r" b="b"/>
            <a:pathLst>
              <a:path w="1243964" h="1572260">
                <a:moveTo>
                  <a:pt x="621969" y="0"/>
                </a:moveTo>
                <a:lnTo>
                  <a:pt x="0" y="0"/>
                </a:lnTo>
                <a:lnTo>
                  <a:pt x="621969" y="786053"/>
                </a:lnTo>
                <a:lnTo>
                  <a:pt x="0" y="1572120"/>
                </a:lnTo>
                <a:lnTo>
                  <a:pt x="621969" y="1572120"/>
                </a:lnTo>
                <a:lnTo>
                  <a:pt x="1243952" y="786053"/>
                </a:lnTo>
                <a:lnTo>
                  <a:pt x="621969" y="0"/>
                </a:lnTo>
                <a:close/>
              </a:path>
            </a:pathLst>
          </a:custGeom>
          <a:solidFill>
            <a:srgbClr val="CFED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44648" y="2984360"/>
            <a:ext cx="1243965" cy="1572260"/>
          </a:xfrm>
          <a:custGeom>
            <a:avLst/>
            <a:gdLst/>
            <a:ahLst/>
            <a:cxnLst/>
            <a:rect l="l" t="t" r="r" b="b"/>
            <a:pathLst>
              <a:path w="1243964" h="1572260">
                <a:moveTo>
                  <a:pt x="621982" y="0"/>
                </a:moveTo>
                <a:lnTo>
                  <a:pt x="0" y="0"/>
                </a:lnTo>
                <a:lnTo>
                  <a:pt x="621982" y="786053"/>
                </a:lnTo>
                <a:lnTo>
                  <a:pt x="0" y="1572120"/>
                </a:lnTo>
                <a:lnTo>
                  <a:pt x="621982" y="1572120"/>
                </a:lnTo>
                <a:lnTo>
                  <a:pt x="1243964" y="786053"/>
                </a:lnTo>
                <a:lnTo>
                  <a:pt x="621982" y="0"/>
                </a:lnTo>
                <a:close/>
              </a:path>
            </a:pathLst>
          </a:custGeom>
          <a:solidFill>
            <a:srgbClr val="CFED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10826" y="2984360"/>
            <a:ext cx="1243965" cy="1572260"/>
          </a:xfrm>
          <a:custGeom>
            <a:avLst/>
            <a:gdLst/>
            <a:ahLst/>
            <a:cxnLst/>
            <a:rect l="l" t="t" r="r" b="b"/>
            <a:pathLst>
              <a:path w="1243964" h="1572260">
                <a:moveTo>
                  <a:pt x="621982" y="0"/>
                </a:moveTo>
                <a:lnTo>
                  <a:pt x="0" y="0"/>
                </a:lnTo>
                <a:lnTo>
                  <a:pt x="621982" y="786053"/>
                </a:lnTo>
                <a:lnTo>
                  <a:pt x="0" y="1572120"/>
                </a:lnTo>
                <a:lnTo>
                  <a:pt x="621982" y="1572120"/>
                </a:lnTo>
                <a:lnTo>
                  <a:pt x="1243965" y="786053"/>
                </a:lnTo>
                <a:lnTo>
                  <a:pt x="621982" y="0"/>
                </a:lnTo>
                <a:close/>
              </a:path>
            </a:pathLst>
          </a:custGeom>
          <a:solidFill>
            <a:srgbClr val="CFED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77004" y="2984360"/>
            <a:ext cx="1243965" cy="1572260"/>
          </a:xfrm>
          <a:custGeom>
            <a:avLst/>
            <a:gdLst/>
            <a:ahLst/>
            <a:cxnLst/>
            <a:rect l="l" t="t" r="r" b="b"/>
            <a:pathLst>
              <a:path w="1243964" h="1572260">
                <a:moveTo>
                  <a:pt x="621982" y="0"/>
                </a:moveTo>
                <a:lnTo>
                  <a:pt x="0" y="0"/>
                </a:lnTo>
                <a:lnTo>
                  <a:pt x="621982" y="786053"/>
                </a:lnTo>
                <a:lnTo>
                  <a:pt x="0" y="1572120"/>
                </a:lnTo>
                <a:lnTo>
                  <a:pt x="621982" y="1572120"/>
                </a:lnTo>
                <a:lnTo>
                  <a:pt x="1243964" y="786053"/>
                </a:lnTo>
                <a:lnTo>
                  <a:pt x="621982" y="0"/>
                </a:lnTo>
                <a:close/>
              </a:path>
            </a:pathLst>
          </a:custGeom>
          <a:solidFill>
            <a:srgbClr val="CFED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43182" y="2984360"/>
            <a:ext cx="1243965" cy="1572260"/>
          </a:xfrm>
          <a:custGeom>
            <a:avLst/>
            <a:gdLst/>
            <a:ahLst/>
            <a:cxnLst/>
            <a:rect l="l" t="t" r="r" b="b"/>
            <a:pathLst>
              <a:path w="1243964" h="1572260">
                <a:moveTo>
                  <a:pt x="621982" y="0"/>
                </a:moveTo>
                <a:lnTo>
                  <a:pt x="0" y="0"/>
                </a:lnTo>
                <a:lnTo>
                  <a:pt x="621982" y="786053"/>
                </a:lnTo>
                <a:lnTo>
                  <a:pt x="0" y="1572120"/>
                </a:lnTo>
                <a:lnTo>
                  <a:pt x="621982" y="1572120"/>
                </a:lnTo>
                <a:lnTo>
                  <a:pt x="1243965" y="786053"/>
                </a:lnTo>
                <a:lnTo>
                  <a:pt x="621982" y="0"/>
                </a:lnTo>
                <a:close/>
              </a:path>
            </a:pathLst>
          </a:custGeom>
          <a:solidFill>
            <a:srgbClr val="CFED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09360" y="2984360"/>
            <a:ext cx="1243965" cy="1572260"/>
          </a:xfrm>
          <a:custGeom>
            <a:avLst/>
            <a:gdLst/>
            <a:ahLst/>
            <a:cxnLst/>
            <a:rect l="l" t="t" r="r" b="b"/>
            <a:pathLst>
              <a:path w="1243965" h="1572260">
                <a:moveTo>
                  <a:pt x="621982" y="0"/>
                </a:moveTo>
                <a:lnTo>
                  <a:pt x="0" y="0"/>
                </a:lnTo>
                <a:lnTo>
                  <a:pt x="621982" y="786053"/>
                </a:lnTo>
                <a:lnTo>
                  <a:pt x="0" y="1572120"/>
                </a:lnTo>
                <a:lnTo>
                  <a:pt x="621982" y="1572120"/>
                </a:lnTo>
                <a:lnTo>
                  <a:pt x="1243964" y="786053"/>
                </a:lnTo>
                <a:lnTo>
                  <a:pt x="621982" y="0"/>
                </a:lnTo>
                <a:close/>
              </a:path>
            </a:pathLst>
          </a:custGeom>
          <a:solidFill>
            <a:srgbClr val="CFED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75539" y="2984360"/>
            <a:ext cx="1243965" cy="1572260"/>
          </a:xfrm>
          <a:custGeom>
            <a:avLst/>
            <a:gdLst/>
            <a:ahLst/>
            <a:cxnLst/>
            <a:rect l="l" t="t" r="r" b="b"/>
            <a:pathLst>
              <a:path w="1243965" h="1572260">
                <a:moveTo>
                  <a:pt x="621982" y="0"/>
                </a:moveTo>
                <a:lnTo>
                  <a:pt x="0" y="0"/>
                </a:lnTo>
                <a:lnTo>
                  <a:pt x="621982" y="786053"/>
                </a:lnTo>
                <a:lnTo>
                  <a:pt x="0" y="1572120"/>
                </a:lnTo>
                <a:lnTo>
                  <a:pt x="621982" y="1572120"/>
                </a:lnTo>
                <a:lnTo>
                  <a:pt x="1243952" y="786053"/>
                </a:lnTo>
                <a:lnTo>
                  <a:pt x="621982" y="0"/>
                </a:lnTo>
                <a:close/>
              </a:path>
            </a:pathLst>
          </a:custGeom>
          <a:solidFill>
            <a:srgbClr val="CFED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41717" y="2984360"/>
            <a:ext cx="1243965" cy="1572260"/>
          </a:xfrm>
          <a:custGeom>
            <a:avLst/>
            <a:gdLst/>
            <a:ahLst/>
            <a:cxnLst/>
            <a:rect l="l" t="t" r="r" b="b"/>
            <a:pathLst>
              <a:path w="1243965" h="1572260">
                <a:moveTo>
                  <a:pt x="621969" y="0"/>
                </a:moveTo>
                <a:lnTo>
                  <a:pt x="0" y="0"/>
                </a:lnTo>
                <a:lnTo>
                  <a:pt x="621969" y="786053"/>
                </a:lnTo>
                <a:lnTo>
                  <a:pt x="0" y="1572120"/>
                </a:lnTo>
                <a:lnTo>
                  <a:pt x="621969" y="1572120"/>
                </a:lnTo>
                <a:lnTo>
                  <a:pt x="1243952" y="786053"/>
                </a:lnTo>
                <a:lnTo>
                  <a:pt x="621969" y="0"/>
                </a:lnTo>
                <a:close/>
              </a:path>
            </a:pathLst>
          </a:custGeom>
          <a:solidFill>
            <a:srgbClr val="CFED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22152" y="1227214"/>
            <a:ext cx="7868284" cy="72136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ts val="2600"/>
              </a:lnSpc>
              <a:spcBef>
                <a:spcPts val="420"/>
              </a:spcBef>
            </a:pPr>
            <a:r>
              <a:rPr sz="2400" spc="-155" dirty="0">
                <a:solidFill>
                  <a:srgbClr val="595959"/>
                </a:solidFill>
                <a:latin typeface="Arial"/>
                <a:cs typeface="Arial"/>
              </a:rPr>
              <a:t>L'esame </a:t>
            </a:r>
            <a:r>
              <a:rPr sz="2400" spc="-30" dirty="0">
                <a:solidFill>
                  <a:srgbClr val="595959"/>
                </a:solidFill>
                <a:latin typeface="Arial"/>
                <a:cs typeface="Arial"/>
              </a:rPr>
              <a:t>di </a:t>
            </a:r>
            <a:r>
              <a:rPr sz="2400" spc="-114" dirty="0">
                <a:solidFill>
                  <a:srgbClr val="595959"/>
                </a:solidFill>
                <a:latin typeface="Arial"/>
                <a:cs typeface="Arial"/>
              </a:rPr>
              <a:t>Stato </a:t>
            </a:r>
            <a:r>
              <a:rPr sz="2400" spc="-145" dirty="0">
                <a:solidFill>
                  <a:srgbClr val="595959"/>
                </a:solidFill>
                <a:latin typeface="Arial"/>
                <a:cs typeface="Arial"/>
              </a:rPr>
              <a:t>è </a:t>
            </a:r>
            <a:r>
              <a:rPr sz="2400" spc="-35" dirty="0">
                <a:solidFill>
                  <a:srgbClr val="595959"/>
                </a:solidFill>
                <a:latin typeface="Arial"/>
                <a:cs typeface="Arial"/>
              </a:rPr>
              <a:t>costituito </a:t>
            </a:r>
            <a:r>
              <a:rPr sz="2400" spc="-130" dirty="0">
                <a:solidFill>
                  <a:srgbClr val="595959"/>
                </a:solidFill>
                <a:latin typeface="Arial"/>
                <a:cs typeface="Arial"/>
              </a:rPr>
              <a:t>da </a:t>
            </a:r>
            <a:r>
              <a:rPr sz="2400" b="1" spc="-140" dirty="0">
                <a:solidFill>
                  <a:srgbClr val="595959"/>
                </a:solidFill>
                <a:latin typeface="Trebuchet MS"/>
                <a:cs typeface="Trebuchet MS"/>
              </a:rPr>
              <a:t>due </a:t>
            </a:r>
            <a:r>
              <a:rPr sz="2400" b="1" spc="-145" dirty="0">
                <a:solidFill>
                  <a:srgbClr val="595959"/>
                </a:solidFill>
                <a:latin typeface="Trebuchet MS"/>
                <a:cs typeface="Trebuchet MS"/>
              </a:rPr>
              <a:t>prove </a:t>
            </a:r>
            <a:r>
              <a:rPr sz="2400" spc="-190" dirty="0">
                <a:solidFill>
                  <a:srgbClr val="595959"/>
                </a:solidFill>
                <a:latin typeface="Arial"/>
                <a:cs typeface="Arial"/>
              </a:rPr>
              <a:t>a </a:t>
            </a:r>
            <a:r>
              <a:rPr sz="2400" spc="-80" dirty="0">
                <a:solidFill>
                  <a:srgbClr val="595959"/>
                </a:solidFill>
                <a:latin typeface="Arial"/>
                <a:cs typeface="Arial"/>
              </a:rPr>
              <a:t>carattere</a:t>
            </a:r>
            <a:r>
              <a:rPr sz="2400" spc="-29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110" dirty="0">
                <a:solidFill>
                  <a:srgbClr val="595959"/>
                </a:solidFill>
                <a:latin typeface="Arial"/>
                <a:cs typeface="Arial"/>
              </a:rPr>
              <a:t>nazionale  </a:t>
            </a:r>
            <a:r>
              <a:rPr sz="2400" spc="-145" dirty="0">
                <a:solidFill>
                  <a:srgbClr val="595959"/>
                </a:solidFill>
                <a:latin typeface="Arial"/>
                <a:cs typeface="Arial"/>
              </a:rPr>
              <a:t>e </a:t>
            </a:r>
            <a:r>
              <a:rPr sz="2400" b="1" spc="-130" dirty="0">
                <a:solidFill>
                  <a:srgbClr val="595959"/>
                </a:solidFill>
                <a:latin typeface="Trebuchet MS"/>
                <a:cs typeface="Trebuchet MS"/>
              </a:rPr>
              <a:t>un</a:t>
            </a:r>
            <a:r>
              <a:rPr sz="2400" b="1" spc="-17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400" b="1" spc="-120" dirty="0">
                <a:solidFill>
                  <a:srgbClr val="595959"/>
                </a:solidFill>
                <a:latin typeface="Trebuchet MS"/>
                <a:cs typeface="Trebuchet MS"/>
              </a:rPr>
              <a:t>colloquio</a:t>
            </a:r>
            <a:r>
              <a:rPr sz="2400" spc="-120" dirty="0">
                <a:solidFill>
                  <a:srgbClr val="595959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22153" y="317830"/>
            <a:ext cx="58280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COME </a:t>
            </a:r>
            <a:r>
              <a:rPr dirty="0"/>
              <a:t>È </a:t>
            </a:r>
            <a:r>
              <a:rPr spc="-40" dirty="0"/>
              <a:t>STRUTTURATO </a:t>
            </a:r>
            <a:r>
              <a:rPr spc="-5" dirty="0"/>
              <a:t>IL NUOVO</a:t>
            </a:r>
            <a:r>
              <a:rPr spc="-110" dirty="0"/>
              <a:t> </a:t>
            </a:r>
            <a:r>
              <a:rPr spc="-5" dirty="0"/>
              <a:t>ESAME?</a:t>
            </a:r>
          </a:p>
        </p:txBody>
      </p:sp>
      <p:sp>
        <p:nvSpPr>
          <p:cNvPr id="14" name="object 14"/>
          <p:cNvSpPr/>
          <p:nvPr/>
        </p:nvSpPr>
        <p:spPr>
          <a:xfrm>
            <a:off x="1169724" y="3085845"/>
            <a:ext cx="2056764" cy="1369695"/>
          </a:xfrm>
          <a:custGeom>
            <a:avLst/>
            <a:gdLst/>
            <a:ahLst/>
            <a:cxnLst/>
            <a:rect l="l" t="t" r="r" b="b"/>
            <a:pathLst>
              <a:path w="2056764" h="1369695">
                <a:moveTo>
                  <a:pt x="1827945" y="0"/>
                </a:moveTo>
                <a:lnTo>
                  <a:pt x="228189" y="0"/>
                </a:lnTo>
                <a:lnTo>
                  <a:pt x="182202" y="4636"/>
                </a:lnTo>
                <a:lnTo>
                  <a:pt x="139369" y="17933"/>
                </a:lnTo>
                <a:lnTo>
                  <a:pt x="100608" y="38973"/>
                </a:lnTo>
                <a:lnTo>
                  <a:pt x="66836" y="66838"/>
                </a:lnTo>
                <a:lnTo>
                  <a:pt x="38972" y="100610"/>
                </a:lnTo>
                <a:lnTo>
                  <a:pt x="17932" y="139372"/>
                </a:lnTo>
                <a:lnTo>
                  <a:pt x="4636" y="182206"/>
                </a:lnTo>
                <a:lnTo>
                  <a:pt x="0" y="228193"/>
                </a:lnTo>
                <a:lnTo>
                  <a:pt x="0" y="1140942"/>
                </a:lnTo>
                <a:lnTo>
                  <a:pt x="4636" y="1186933"/>
                </a:lnTo>
                <a:lnTo>
                  <a:pt x="17932" y="1229768"/>
                </a:lnTo>
                <a:lnTo>
                  <a:pt x="38972" y="1268530"/>
                </a:lnTo>
                <a:lnTo>
                  <a:pt x="66836" y="1302302"/>
                </a:lnTo>
                <a:lnTo>
                  <a:pt x="100608" y="1330166"/>
                </a:lnTo>
                <a:lnTo>
                  <a:pt x="139369" y="1351204"/>
                </a:lnTo>
                <a:lnTo>
                  <a:pt x="182202" y="1364500"/>
                </a:lnTo>
                <a:lnTo>
                  <a:pt x="228189" y="1369136"/>
                </a:lnTo>
                <a:lnTo>
                  <a:pt x="1827945" y="1369136"/>
                </a:lnTo>
                <a:lnTo>
                  <a:pt x="1873932" y="1364500"/>
                </a:lnTo>
                <a:lnTo>
                  <a:pt x="1916766" y="1351204"/>
                </a:lnTo>
                <a:lnTo>
                  <a:pt x="1955527" y="1330166"/>
                </a:lnTo>
                <a:lnTo>
                  <a:pt x="1989300" y="1302302"/>
                </a:lnTo>
                <a:lnTo>
                  <a:pt x="2017165" y="1268530"/>
                </a:lnTo>
                <a:lnTo>
                  <a:pt x="2038205" y="1229768"/>
                </a:lnTo>
                <a:lnTo>
                  <a:pt x="2051502" y="1186933"/>
                </a:lnTo>
                <a:lnTo>
                  <a:pt x="2056138" y="1140942"/>
                </a:lnTo>
                <a:lnTo>
                  <a:pt x="2056138" y="228193"/>
                </a:lnTo>
                <a:lnTo>
                  <a:pt x="2051502" y="182206"/>
                </a:lnTo>
                <a:lnTo>
                  <a:pt x="2038205" y="139372"/>
                </a:lnTo>
                <a:lnTo>
                  <a:pt x="2017165" y="100610"/>
                </a:lnTo>
                <a:lnTo>
                  <a:pt x="1989300" y="66838"/>
                </a:lnTo>
                <a:lnTo>
                  <a:pt x="1955527" y="38973"/>
                </a:lnTo>
                <a:lnTo>
                  <a:pt x="1916766" y="17933"/>
                </a:lnTo>
                <a:lnTo>
                  <a:pt x="1873932" y="4636"/>
                </a:lnTo>
                <a:lnTo>
                  <a:pt x="1827945" y="0"/>
                </a:lnTo>
                <a:close/>
              </a:path>
            </a:pathLst>
          </a:custGeom>
          <a:solidFill>
            <a:srgbClr val="6D9B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69724" y="3085845"/>
            <a:ext cx="2056130" cy="1369695"/>
          </a:xfrm>
          <a:custGeom>
            <a:avLst/>
            <a:gdLst/>
            <a:ahLst/>
            <a:cxnLst/>
            <a:rect l="l" t="t" r="r" b="b"/>
            <a:pathLst>
              <a:path w="2056130" h="1369695">
                <a:moveTo>
                  <a:pt x="0" y="228194"/>
                </a:moveTo>
                <a:lnTo>
                  <a:pt x="4636" y="182205"/>
                </a:lnTo>
                <a:lnTo>
                  <a:pt x="17932" y="139370"/>
                </a:lnTo>
                <a:lnTo>
                  <a:pt x="38971" y="100608"/>
                </a:lnTo>
                <a:lnTo>
                  <a:pt x="66836" y="66836"/>
                </a:lnTo>
                <a:lnTo>
                  <a:pt x="100608" y="38971"/>
                </a:lnTo>
                <a:lnTo>
                  <a:pt x="139370" y="17932"/>
                </a:lnTo>
                <a:lnTo>
                  <a:pt x="182205" y="4636"/>
                </a:lnTo>
                <a:lnTo>
                  <a:pt x="228194" y="0"/>
                </a:lnTo>
                <a:lnTo>
                  <a:pt x="1827941" y="0"/>
                </a:lnTo>
                <a:lnTo>
                  <a:pt x="1873930" y="4636"/>
                </a:lnTo>
                <a:lnTo>
                  <a:pt x="1916764" y="17932"/>
                </a:lnTo>
                <a:lnTo>
                  <a:pt x="1955526" y="38971"/>
                </a:lnTo>
                <a:lnTo>
                  <a:pt x="1989297" y="66836"/>
                </a:lnTo>
                <a:lnTo>
                  <a:pt x="2017160" y="100608"/>
                </a:lnTo>
                <a:lnTo>
                  <a:pt x="2038199" y="139370"/>
                </a:lnTo>
                <a:lnTo>
                  <a:pt x="2051495" y="182205"/>
                </a:lnTo>
                <a:lnTo>
                  <a:pt x="2056131" y="228194"/>
                </a:lnTo>
                <a:lnTo>
                  <a:pt x="2056131" y="1140940"/>
                </a:lnTo>
                <a:lnTo>
                  <a:pt x="2051495" y="1186930"/>
                </a:lnTo>
                <a:lnTo>
                  <a:pt x="2038199" y="1229765"/>
                </a:lnTo>
                <a:lnTo>
                  <a:pt x="2017160" y="1268528"/>
                </a:lnTo>
                <a:lnTo>
                  <a:pt x="1989297" y="1302301"/>
                </a:lnTo>
                <a:lnTo>
                  <a:pt x="1955526" y="1330167"/>
                </a:lnTo>
                <a:lnTo>
                  <a:pt x="1916764" y="1351207"/>
                </a:lnTo>
                <a:lnTo>
                  <a:pt x="1873930" y="1364504"/>
                </a:lnTo>
                <a:lnTo>
                  <a:pt x="1827941" y="1369140"/>
                </a:lnTo>
                <a:lnTo>
                  <a:pt x="228194" y="1369140"/>
                </a:lnTo>
                <a:lnTo>
                  <a:pt x="182205" y="1364504"/>
                </a:lnTo>
                <a:lnTo>
                  <a:pt x="139370" y="1351207"/>
                </a:lnTo>
                <a:lnTo>
                  <a:pt x="100608" y="1330167"/>
                </a:lnTo>
                <a:lnTo>
                  <a:pt x="66836" y="1302301"/>
                </a:lnTo>
                <a:lnTo>
                  <a:pt x="38971" y="1268528"/>
                </a:lnTo>
                <a:lnTo>
                  <a:pt x="17932" y="1229765"/>
                </a:lnTo>
                <a:lnTo>
                  <a:pt x="4636" y="1186930"/>
                </a:lnTo>
                <a:lnTo>
                  <a:pt x="0" y="1140940"/>
                </a:lnTo>
                <a:lnTo>
                  <a:pt x="0" y="228194"/>
                </a:lnTo>
                <a:close/>
              </a:path>
            </a:pathLst>
          </a:custGeom>
          <a:ln w="12700">
            <a:solidFill>
              <a:srgbClr val="4A93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762023" y="3310166"/>
            <a:ext cx="1204607" cy="833119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7305" marR="5080" indent="-15240">
              <a:lnSpc>
                <a:spcPts val="3000"/>
              </a:lnSpc>
              <a:spcBef>
                <a:spcPts val="500"/>
              </a:spcBef>
            </a:pP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-10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800" spc="-145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2800" spc="-120" dirty="0">
                <a:solidFill>
                  <a:srgbClr val="FFFFFF"/>
                </a:solidFill>
                <a:latin typeface="Arial"/>
                <a:cs typeface="Arial"/>
              </a:rPr>
              <a:t>prova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362223" y="3085845"/>
            <a:ext cx="2056764" cy="1369695"/>
          </a:xfrm>
          <a:custGeom>
            <a:avLst/>
            <a:gdLst/>
            <a:ahLst/>
            <a:cxnLst/>
            <a:rect l="l" t="t" r="r" b="b"/>
            <a:pathLst>
              <a:path w="2056764" h="1369695">
                <a:moveTo>
                  <a:pt x="1827949" y="0"/>
                </a:moveTo>
                <a:lnTo>
                  <a:pt x="228193" y="0"/>
                </a:lnTo>
                <a:lnTo>
                  <a:pt x="182206" y="4636"/>
                </a:lnTo>
                <a:lnTo>
                  <a:pt x="139372" y="17933"/>
                </a:lnTo>
                <a:lnTo>
                  <a:pt x="100610" y="38973"/>
                </a:lnTo>
                <a:lnTo>
                  <a:pt x="66838" y="66838"/>
                </a:lnTo>
                <a:lnTo>
                  <a:pt x="38973" y="100610"/>
                </a:lnTo>
                <a:lnTo>
                  <a:pt x="17933" y="139372"/>
                </a:lnTo>
                <a:lnTo>
                  <a:pt x="4636" y="182206"/>
                </a:lnTo>
                <a:lnTo>
                  <a:pt x="0" y="228193"/>
                </a:lnTo>
                <a:lnTo>
                  <a:pt x="0" y="1140942"/>
                </a:lnTo>
                <a:lnTo>
                  <a:pt x="4636" y="1186933"/>
                </a:lnTo>
                <a:lnTo>
                  <a:pt x="17933" y="1229768"/>
                </a:lnTo>
                <a:lnTo>
                  <a:pt x="38973" y="1268530"/>
                </a:lnTo>
                <a:lnTo>
                  <a:pt x="66838" y="1302302"/>
                </a:lnTo>
                <a:lnTo>
                  <a:pt x="100610" y="1330166"/>
                </a:lnTo>
                <a:lnTo>
                  <a:pt x="139372" y="1351204"/>
                </a:lnTo>
                <a:lnTo>
                  <a:pt x="182206" y="1364500"/>
                </a:lnTo>
                <a:lnTo>
                  <a:pt x="228193" y="1369136"/>
                </a:lnTo>
                <a:lnTo>
                  <a:pt x="1827949" y="1369136"/>
                </a:lnTo>
                <a:lnTo>
                  <a:pt x="1873936" y="1364500"/>
                </a:lnTo>
                <a:lnTo>
                  <a:pt x="1916769" y="1351204"/>
                </a:lnTo>
                <a:lnTo>
                  <a:pt x="1955531" y="1330166"/>
                </a:lnTo>
                <a:lnTo>
                  <a:pt x="1989304" y="1302302"/>
                </a:lnTo>
                <a:lnTo>
                  <a:pt x="2017169" y="1268530"/>
                </a:lnTo>
                <a:lnTo>
                  <a:pt x="2038209" y="1229768"/>
                </a:lnTo>
                <a:lnTo>
                  <a:pt x="2051506" y="1186933"/>
                </a:lnTo>
                <a:lnTo>
                  <a:pt x="2056142" y="1140942"/>
                </a:lnTo>
                <a:lnTo>
                  <a:pt x="2056142" y="228193"/>
                </a:lnTo>
                <a:lnTo>
                  <a:pt x="2051506" y="182206"/>
                </a:lnTo>
                <a:lnTo>
                  <a:pt x="2038209" y="139372"/>
                </a:lnTo>
                <a:lnTo>
                  <a:pt x="2017169" y="100610"/>
                </a:lnTo>
                <a:lnTo>
                  <a:pt x="1989304" y="66838"/>
                </a:lnTo>
                <a:lnTo>
                  <a:pt x="1955531" y="38973"/>
                </a:lnTo>
                <a:lnTo>
                  <a:pt x="1916769" y="17933"/>
                </a:lnTo>
                <a:lnTo>
                  <a:pt x="1873936" y="4636"/>
                </a:lnTo>
                <a:lnTo>
                  <a:pt x="1827949" y="0"/>
                </a:lnTo>
                <a:close/>
              </a:path>
            </a:pathLst>
          </a:custGeom>
          <a:solidFill>
            <a:srgbClr val="6D9B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62223" y="3085845"/>
            <a:ext cx="2056130" cy="1369695"/>
          </a:xfrm>
          <a:custGeom>
            <a:avLst/>
            <a:gdLst/>
            <a:ahLst/>
            <a:cxnLst/>
            <a:rect l="l" t="t" r="r" b="b"/>
            <a:pathLst>
              <a:path w="2056129" h="1369695">
                <a:moveTo>
                  <a:pt x="0" y="228194"/>
                </a:moveTo>
                <a:lnTo>
                  <a:pt x="4636" y="182205"/>
                </a:lnTo>
                <a:lnTo>
                  <a:pt x="17932" y="139370"/>
                </a:lnTo>
                <a:lnTo>
                  <a:pt x="38971" y="100608"/>
                </a:lnTo>
                <a:lnTo>
                  <a:pt x="66836" y="66836"/>
                </a:lnTo>
                <a:lnTo>
                  <a:pt x="100608" y="38971"/>
                </a:lnTo>
                <a:lnTo>
                  <a:pt x="139370" y="17932"/>
                </a:lnTo>
                <a:lnTo>
                  <a:pt x="182205" y="4636"/>
                </a:lnTo>
                <a:lnTo>
                  <a:pt x="228194" y="0"/>
                </a:lnTo>
                <a:lnTo>
                  <a:pt x="1827941" y="0"/>
                </a:lnTo>
                <a:lnTo>
                  <a:pt x="1873930" y="4636"/>
                </a:lnTo>
                <a:lnTo>
                  <a:pt x="1916764" y="17932"/>
                </a:lnTo>
                <a:lnTo>
                  <a:pt x="1955526" y="38971"/>
                </a:lnTo>
                <a:lnTo>
                  <a:pt x="1989297" y="66836"/>
                </a:lnTo>
                <a:lnTo>
                  <a:pt x="2017160" y="100608"/>
                </a:lnTo>
                <a:lnTo>
                  <a:pt x="2038199" y="139370"/>
                </a:lnTo>
                <a:lnTo>
                  <a:pt x="2051495" y="182205"/>
                </a:lnTo>
                <a:lnTo>
                  <a:pt x="2056131" y="228194"/>
                </a:lnTo>
                <a:lnTo>
                  <a:pt x="2056131" y="1140940"/>
                </a:lnTo>
                <a:lnTo>
                  <a:pt x="2051495" y="1186930"/>
                </a:lnTo>
                <a:lnTo>
                  <a:pt x="2038199" y="1229765"/>
                </a:lnTo>
                <a:lnTo>
                  <a:pt x="2017160" y="1268528"/>
                </a:lnTo>
                <a:lnTo>
                  <a:pt x="1989297" y="1302301"/>
                </a:lnTo>
                <a:lnTo>
                  <a:pt x="1955526" y="1330167"/>
                </a:lnTo>
                <a:lnTo>
                  <a:pt x="1916764" y="1351207"/>
                </a:lnTo>
                <a:lnTo>
                  <a:pt x="1873930" y="1364504"/>
                </a:lnTo>
                <a:lnTo>
                  <a:pt x="1827941" y="1369140"/>
                </a:lnTo>
                <a:lnTo>
                  <a:pt x="228194" y="1369140"/>
                </a:lnTo>
                <a:lnTo>
                  <a:pt x="182205" y="1364504"/>
                </a:lnTo>
                <a:lnTo>
                  <a:pt x="139370" y="1351207"/>
                </a:lnTo>
                <a:lnTo>
                  <a:pt x="100608" y="1330167"/>
                </a:lnTo>
                <a:lnTo>
                  <a:pt x="66836" y="1302301"/>
                </a:lnTo>
                <a:lnTo>
                  <a:pt x="38971" y="1268528"/>
                </a:lnTo>
                <a:lnTo>
                  <a:pt x="17932" y="1229765"/>
                </a:lnTo>
                <a:lnTo>
                  <a:pt x="4636" y="1186930"/>
                </a:lnTo>
                <a:lnTo>
                  <a:pt x="0" y="1140940"/>
                </a:lnTo>
                <a:lnTo>
                  <a:pt x="0" y="228194"/>
                </a:lnTo>
                <a:close/>
              </a:path>
            </a:pathLst>
          </a:custGeom>
          <a:ln w="12700">
            <a:solidFill>
              <a:srgbClr val="4A93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779735" y="3310166"/>
            <a:ext cx="1222375" cy="833119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01930" marR="5080" indent="-189865">
              <a:lnSpc>
                <a:spcPts val="3000"/>
              </a:lnSpc>
              <a:spcBef>
                <a:spcPts val="500"/>
              </a:spcBef>
            </a:pPr>
            <a:r>
              <a:rPr sz="2800" spc="-2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-26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2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spc="-9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105" dirty="0">
                <a:solidFill>
                  <a:srgbClr val="FFFFFF"/>
                </a:solidFill>
                <a:latin typeface="Arial"/>
                <a:cs typeface="Arial"/>
              </a:rPr>
              <a:t>nda  </a:t>
            </a:r>
            <a:r>
              <a:rPr sz="2800" spc="-120" dirty="0">
                <a:solidFill>
                  <a:srgbClr val="FFFFFF"/>
                </a:solidFill>
                <a:latin typeface="Arial"/>
                <a:cs typeface="Arial"/>
              </a:rPr>
              <a:t>prova</a:t>
            </a:r>
            <a:endParaRPr sz="2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554726" y="3085845"/>
            <a:ext cx="2056130" cy="1369695"/>
          </a:xfrm>
          <a:custGeom>
            <a:avLst/>
            <a:gdLst/>
            <a:ahLst/>
            <a:cxnLst/>
            <a:rect l="l" t="t" r="r" b="b"/>
            <a:pathLst>
              <a:path w="2056129" h="1369695">
                <a:moveTo>
                  <a:pt x="1827936" y="0"/>
                </a:moveTo>
                <a:lnTo>
                  <a:pt x="228193" y="0"/>
                </a:lnTo>
                <a:lnTo>
                  <a:pt x="182206" y="4636"/>
                </a:lnTo>
                <a:lnTo>
                  <a:pt x="139372" y="17933"/>
                </a:lnTo>
                <a:lnTo>
                  <a:pt x="100610" y="38973"/>
                </a:lnTo>
                <a:lnTo>
                  <a:pt x="66838" y="66838"/>
                </a:lnTo>
                <a:lnTo>
                  <a:pt x="38973" y="100610"/>
                </a:lnTo>
                <a:lnTo>
                  <a:pt x="17933" y="139372"/>
                </a:lnTo>
                <a:lnTo>
                  <a:pt x="4636" y="182206"/>
                </a:lnTo>
                <a:lnTo>
                  <a:pt x="0" y="228193"/>
                </a:lnTo>
                <a:lnTo>
                  <a:pt x="0" y="1140942"/>
                </a:lnTo>
                <a:lnTo>
                  <a:pt x="4636" y="1186933"/>
                </a:lnTo>
                <a:lnTo>
                  <a:pt x="17933" y="1229768"/>
                </a:lnTo>
                <a:lnTo>
                  <a:pt x="38973" y="1268530"/>
                </a:lnTo>
                <a:lnTo>
                  <a:pt x="66838" y="1302302"/>
                </a:lnTo>
                <a:lnTo>
                  <a:pt x="100610" y="1330166"/>
                </a:lnTo>
                <a:lnTo>
                  <a:pt x="139372" y="1351204"/>
                </a:lnTo>
                <a:lnTo>
                  <a:pt x="182206" y="1364500"/>
                </a:lnTo>
                <a:lnTo>
                  <a:pt x="228193" y="1369136"/>
                </a:lnTo>
                <a:lnTo>
                  <a:pt x="1827936" y="1369136"/>
                </a:lnTo>
                <a:lnTo>
                  <a:pt x="1873927" y="1364500"/>
                </a:lnTo>
                <a:lnTo>
                  <a:pt x="1916762" y="1351204"/>
                </a:lnTo>
                <a:lnTo>
                  <a:pt x="1955524" y="1330166"/>
                </a:lnTo>
                <a:lnTo>
                  <a:pt x="1989296" y="1302302"/>
                </a:lnTo>
                <a:lnTo>
                  <a:pt x="2017159" y="1268530"/>
                </a:lnTo>
                <a:lnTo>
                  <a:pt x="2038198" y="1229768"/>
                </a:lnTo>
                <a:lnTo>
                  <a:pt x="2051494" y="1186933"/>
                </a:lnTo>
                <a:lnTo>
                  <a:pt x="2056129" y="1140942"/>
                </a:lnTo>
                <a:lnTo>
                  <a:pt x="2056129" y="228193"/>
                </a:lnTo>
                <a:lnTo>
                  <a:pt x="2051494" y="182206"/>
                </a:lnTo>
                <a:lnTo>
                  <a:pt x="2038198" y="139372"/>
                </a:lnTo>
                <a:lnTo>
                  <a:pt x="2017159" y="100610"/>
                </a:lnTo>
                <a:lnTo>
                  <a:pt x="1989296" y="66838"/>
                </a:lnTo>
                <a:lnTo>
                  <a:pt x="1955524" y="38973"/>
                </a:lnTo>
                <a:lnTo>
                  <a:pt x="1916762" y="17933"/>
                </a:lnTo>
                <a:lnTo>
                  <a:pt x="1873927" y="4636"/>
                </a:lnTo>
                <a:lnTo>
                  <a:pt x="1827936" y="0"/>
                </a:lnTo>
                <a:close/>
              </a:path>
            </a:pathLst>
          </a:custGeom>
          <a:solidFill>
            <a:srgbClr val="6D9B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906363" y="3502190"/>
            <a:ext cx="13544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70" dirty="0">
                <a:solidFill>
                  <a:srgbClr val="FFFFFF"/>
                </a:solidFill>
                <a:latin typeface="Arial"/>
                <a:cs typeface="Arial"/>
              </a:rPr>
              <a:t>colloquio</a:t>
            </a:r>
            <a:endParaRPr sz="2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4849" y="4892040"/>
            <a:ext cx="9021445" cy="0"/>
          </a:xfrm>
          <a:custGeom>
            <a:avLst/>
            <a:gdLst/>
            <a:ahLst/>
            <a:cxnLst/>
            <a:rect l="l" t="t" r="r" b="b"/>
            <a:pathLst>
              <a:path w="9021445">
                <a:moveTo>
                  <a:pt x="0" y="0"/>
                </a:moveTo>
                <a:lnTo>
                  <a:pt x="9021425" y="1"/>
                </a:lnTo>
              </a:path>
            </a:pathLst>
          </a:custGeom>
          <a:ln w="12700">
            <a:solidFill>
              <a:srgbClr val="69C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4849" y="2638691"/>
            <a:ext cx="9021445" cy="0"/>
          </a:xfrm>
          <a:custGeom>
            <a:avLst/>
            <a:gdLst/>
            <a:ahLst/>
            <a:cxnLst/>
            <a:rect l="l" t="t" r="r" b="b"/>
            <a:pathLst>
              <a:path w="9021445">
                <a:moveTo>
                  <a:pt x="0" y="0"/>
                </a:moveTo>
                <a:lnTo>
                  <a:pt x="9021425" y="1"/>
                </a:lnTo>
              </a:path>
            </a:pathLst>
          </a:custGeom>
          <a:ln w="12700">
            <a:solidFill>
              <a:srgbClr val="69C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69C2CF">
              <a:alpha val="3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176584" y="6099446"/>
            <a:ext cx="811456" cy="427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161331" y="5803102"/>
            <a:ext cx="1031240" cy="212725"/>
          </a:xfrm>
          <a:custGeom>
            <a:avLst/>
            <a:gdLst/>
            <a:ahLst/>
            <a:cxnLst/>
            <a:rect l="l" t="t" r="r" b="b"/>
            <a:pathLst>
              <a:path w="1031240" h="212725">
                <a:moveTo>
                  <a:pt x="0" y="212312"/>
                </a:moveTo>
                <a:lnTo>
                  <a:pt x="1030668" y="212312"/>
                </a:lnTo>
                <a:lnTo>
                  <a:pt x="1030668" y="0"/>
                </a:lnTo>
                <a:lnTo>
                  <a:pt x="0" y="0"/>
                </a:lnTo>
                <a:lnTo>
                  <a:pt x="0" y="212312"/>
                </a:lnTo>
                <a:close/>
              </a:path>
            </a:pathLst>
          </a:custGeom>
          <a:solidFill>
            <a:srgbClr val="83D7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213325" y="5851842"/>
            <a:ext cx="151231" cy="118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387213" y="5851842"/>
            <a:ext cx="72885" cy="1182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85892" y="5851842"/>
            <a:ext cx="82969" cy="1182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606307" y="5851843"/>
            <a:ext cx="0" cy="118745"/>
          </a:xfrm>
          <a:custGeom>
            <a:avLst/>
            <a:gdLst/>
            <a:ahLst/>
            <a:cxnLst/>
            <a:rect l="l" t="t" r="r" b="b"/>
            <a:pathLst>
              <a:path h="118745">
                <a:moveTo>
                  <a:pt x="0" y="0"/>
                </a:moveTo>
                <a:lnTo>
                  <a:pt x="0" y="118236"/>
                </a:lnTo>
              </a:path>
            </a:pathLst>
          </a:custGeom>
          <a:ln w="2132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650357" y="5851842"/>
            <a:ext cx="327088" cy="1182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95959" y="460197"/>
            <a:ext cx="394652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-425" dirty="0">
                <a:solidFill>
                  <a:srgbClr val="595959"/>
                </a:solidFill>
              </a:rPr>
              <a:t>La </a:t>
            </a:r>
            <a:r>
              <a:rPr sz="5000" spc="-260" dirty="0">
                <a:solidFill>
                  <a:srgbClr val="595959"/>
                </a:solidFill>
              </a:rPr>
              <a:t>prima</a:t>
            </a:r>
            <a:r>
              <a:rPr sz="5000" spc="-425" dirty="0">
                <a:solidFill>
                  <a:srgbClr val="595959"/>
                </a:solidFill>
              </a:rPr>
              <a:t> </a:t>
            </a:r>
            <a:r>
              <a:rPr sz="5000" spc="-275" dirty="0">
                <a:solidFill>
                  <a:srgbClr val="595959"/>
                </a:solidFill>
              </a:rPr>
              <a:t>prova</a:t>
            </a:r>
            <a:endParaRPr sz="5000"/>
          </a:p>
        </p:txBody>
      </p:sp>
      <p:sp>
        <p:nvSpPr>
          <p:cNvPr id="11" name="object 11"/>
          <p:cNvSpPr txBox="1"/>
          <p:nvPr/>
        </p:nvSpPr>
        <p:spPr>
          <a:xfrm>
            <a:off x="1070476" y="2181923"/>
            <a:ext cx="8371840" cy="3684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95"/>
              </a:spcBef>
            </a:pPr>
            <a:r>
              <a:rPr sz="2400" b="1" spc="-210" dirty="0">
                <a:solidFill>
                  <a:srgbClr val="595959"/>
                </a:solidFill>
                <a:latin typeface="Trebuchet MS"/>
                <a:cs typeface="Trebuchet MS"/>
              </a:rPr>
              <a:t>La </a:t>
            </a:r>
            <a:r>
              <a:rPr sz="2400" b="1" spc="-130" dirty="0">
                <a:solidFill>
                  <a:srgbClr val="595959"/>
                </a:solidFill>
                <a:latin typeface="Trebuchet MS"/>
                <a:cs typeface="Trebuchet MS"/>
              </a:rPr>
              <a:t>prima </a:t>
            </a:r>
            <a:r>
              <a:rPr sz="2400" b="1" spc="-135" dirty="0">
                <a:solidFill>
                  <a:srgbClr val="595959"/>
                </a:solidFill>
                <a:latin typeface="Trebuchet MS"/>
                <a:cs typeface="Trebuchet MS"/>
              </a:rPr>
              <a:t>prova </a:t>
            </a:r>
            <a:r>
              <a:rPr sz="2400" b="1" spc="-145" dirty="0">
                <a:solidFill>
                  <a:srgbClr val="595959"/>
                </a:solidFill>
                <a:latin typeface="Trebuchet MS"/>
                <a:cs typeface="Trebuchet MS"/>
              </a:rPr>
              <a:t>scritta </a:t>
            </a:r>
            <a:r>
              <a:rPr sz="2400" b="1" spc="-120" dirty="0">
                <a:solidFill>
                  <a:srgbClr val="595959"/>
                </a:solidFill>
                <a:latin typeface="Trebuchet MS"/>
                <a:cs typeface="Trebuchet MS"/>
              </a:rPr>
              <a:t>ha </a:t>
            </a:r>
            <a:r>
              <a:rPr sz="2400" b="1" spc="-110" dirty="0">
                <a:solidFill>
                  <a:srgbClr val="595959"/>
                </a:solidFill>
                <a:latin typeface="Trebuchet MS"/>
                <a:cs typeface="Trebuchet MS"/>
              </a:rPr>
              <a:t>la </a:t>
            </a:r>
            <a:r>
              <a:rPr sz="2400" b="1" spc="-125" dirty="0">
                <a:solidFill>
                  <a:srgbClr val="595959"/>
                </a:solidFill>
                <a:latin typeface="Trebuchet MS"/>
                <a:cs typeface="Trebuchet MS"/>
              </a:rPr>
              <a:t>finalità </a:t>
            </a:r>
            <a:r>
              <a:rPr sz="2400" b="1" spc="-120" dirty="0">
                <a:solidFill>
                  <a:srgbClr val="595959"/>
                </a:solidFill>
                <a:latin typeface="Trebuchet MS"/>
                <a:cs typeface="Trebuchet MS"/>
              </a:rPr>
              <a:t>di </a:t>
            </a:r>
            <a:r>
              <a:rPr sz="2400" b="1" spc="-170" dirty="0">
                <a:solidFill>
                  <a:srgbClr val="595959"/>
                </a:solidFill>
                <a:latin typeface="Trebuchet MS"/>
                <a:cs typeface="Trebuchet MS"/>
              </a:rPr>
              <a:t>accertare </a:t>
            </a:r>
            <a:r>
              <a:rPr sz="2400" b="1" spc="-110" dirty="0">
                <a:solidFill>
                  <a:srgbClr val="595959"/>
                </a:solidFill>
                <a:latin typeface="Trebuchet MS"/>
                <a:cs typeface="Trebuchet MS"/>
              </a:rPr>
              <a:t>la </a:t>
            </a:r>
            <a:r>
              <a:rPr sz="2400" b="1" spc="-140" dirty="0">
                <a:solidFill>
                  <a:srgbClr val="595959"/>
                </a:solidFill>
                <a:latin typeface="Trebuchet MS"/>
                <a:cs typeface="Trebuchet MS"/>
              </a:rPr>
              <a:t>padronanza  </a:t>
            </a:r>
            <a:r>
              <a:rPr sz="2400" b="1" spc="-125" dirty="0">
                <a:solidFill>
                  <a:srgbClr val="595959"/>
                </a:solidFill>
                <a:latin typeface="Trebuchet MS"/>
                <a:cs typeface="Trebuchet MS"/>
              </a:rPr>
              <a:t>della </a:t>
            </a:r>
            <a:r>
              <a:rPr sz="2400" b="1" spc="-114" dirty="0">
                <a:solidFill>
                  <a:srgbClr val="595959"/>
                </a:solidFill>
                <a:latin typeface="Trebuchet MS"/>
                <a:cs typeface="Trebuchet MS"/>
              </a:rPr>
              <a:t>lingua </a:t>
            </a:r>
            <a:r>
              <a:rPr sz="2400" b="1" spc="-135" dirty="0">
                <a:solidFill>
                  <a:srgbClr val="595959"/>
                </a:solidFill>
                <a:latin typeface="Trebuchet MS"/>
                <a:cs typeface="Trebuchet MS"/>
              </a:rPr>
              <a:t>italiana, </a:t>
            </a:r>
            <a:r>
              <a:rPr sz="2400" b="1" spc="-150" dirty="0">
                <a:solidFill>
                  <a:srgbClr val="595959"/>
                </a:solidFill>
                <a:latin typeface="Trebuchet MS"/>
                <a:cs typeface="Trebuchet MS"/>
              </a:rPr>
              <a:t>nonché le </a:t>
            </a:r>
            <a:r>
              <a:rPr sz="2400" b="1" spc="-145" dirty="0">
                <a:solidFill>
                  <a:srgbClr val="595959"/>
                </a:solidFill>
                <a:latin typeface="Trebuchet MS"/>
                <a:cs typeface="Trebuchet MS"/>
              </a:rPr>
              <a:t>capacità espressive, </a:t>
            </a:r>
            <a:r>
              <a:rPr sz="2400" b="1" spc="-125" dirty="0">
                <a:solidFill>
                  <a:srgbClr val="595959"/>
                </a:solidFill>
                <a:latin typeface="Trebuchet MS"/>
                <a:cs typeface="Trebuchet MS"/>
              </a:rPr>
              <a:t>logico-  </a:t>
            </a:r>
            <a:r>
              <a:rPr sz="2400" b="1" spc="-135" dirty="0">
                <a:solidFill>
                  <a:srgbClr val="595959"/>
                </a:solidFill>
                <a:latin typeface="Trebuchet MS"/>
                <a:cs typeface="Trebuchet MS"/>
              </a:rPr>
              <a:t>linguistiche </a:t>
            </a:r>
            <a:r>
              <a:rPr sz="2400" b="1" spc="-175" dirty="0">
                <a:solidFill>
                  <a:srgbClr val="595959"/>
                </a:solidFill>
                <a:latin typeface="Trebuchet MS"/>
                <a:cs typeface="Trebuchet MS"/>
              </a:rPr>
              <a:t>e </a:t>
            </a:r>
            <a:r>
              <a:rPr sz="2400" b="1" spc="-170" dirty="0">
                <a:solidFill>
                  <a:srgbClr val="595959"/>
                </a:solidFill>
                <a:latin typeface="Trebuchet MS"/>
                <a:cs typeface="Trebuchet MS"/>
              </a:rPr>
              <a:t>critiche </a:t>
            </a:r>
            <a:r>
              <a:rPr sz="2400" b="1" spc="-135" dirty="0">
                <a:solidFill>
                  <a:srgbClr val="595959"/>
                </a:solidFill>
                <a:latin typeface="Trebuchet MS"/>
                <a:cs typeface="Trebuchet MS"/>
              </a:rPr>
              <a:t>del </a:t>
            </a:r>
            <a:r>
              <a:rPr sz="2400" b="1" spc="-140" dirty="0">
                <a:solidFill>
                  <a:srgbClr val="595959"/>
                </a:solidFill>
                <a:latin typeface="Trebuchet MS"/>
                <a:cs typeface="Trebuchet MS"/>
              </a:rPr>
              <a:t>candidato. </a:t>
            </a:r>
            <a:r>
              <a:rPr sz="2400" b="1" spc="-110" dirty="0">
                <a:solidFill>
                  <a:srgbClr val="595959"/>
                </a:solidFill>
                <a:latin typeface="Trebuchet MS"/>
                <a:cs typeface="Trebuchet MS"/>
              </a:rPr>
              <a:t>Essa </a:t>
            </a:r>
            <a:r>
              <a:rPr sz="2400" b="1" spc="-135" dirty="0">
                <a:solidFill>
                  <a:srgbClr val="595959"/>
                </a:solidFill>
                <a:latin typeface="Trebuchet MS"/>
                <a:cs typeface="Trebuchet MS"/>
              </a:rPr>
              <a:t>consiste </a:t>
            </a:r>
            <a:r>
              <a:rPr sz="2400" b="1" spc="-130" dirty="0">
                <a:solidFill>
                  <a:srgbClr val="595959"/>
                </a:solidFill>
                <a:latin typeface="Trebuchet MS"/>
                <a:cs typeface="Trebuchet MS"/>
              </a:rPr>
              <a:t>nella </a:t>
            </a:r>
            <a:r>
              <a:rPr sz="2400" b="1" spc="-160" dirty="0">
                <a:solidFill>
                  <a:srgbClr val="595959"/>
                </a:solidFill>
                <a:latin typeface="Trebuchet MS"/>
                <a:cs typeface="Trebuchet MS"/>
              </a:rPr>
              <a:t>redazione  </a:t>
            </a:r>
            <a:r>
              <a:rPr sz="2400" b="1" spc="-120" dirty="0">
                <a:solidFill>
                  <a:srgbClr val="595959"/>
                </a:solidFill>
                <a:latin typeface="Trebuchet MS"/>
                <a:cs typeface="Trebuchet MS"/>
              </a:rPr>
              <a:t>di</a:t>
            </a:r>
            <a:r>
              <a:rPr sz="2400" b="1" spc="-18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400" b="1" spc="-135" dirty="0">
                <a:solidFill>
                  <a:srgbClr val="595959"/>
                </a:solidFill>
                <a:latin typeface="Trebuchet MS"/>
                <a:cs typeface="Trebuchet MS"/>
              </a:rPr>
              <a:t>un</a:t>
            </a:r>
            <a:r>
              <a:rPr sz="2400" b="1" spc="-18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400" b="1" spc="-125" dirty="0">
                <a:solidFill>
                  <a:srgbClr val="595959"/>
                </a:solidFill>
                <a:latin typeface="Trebuchet MS"/>
                <a:cs typeface="Trebuchet MS"/>
              </a:rPr>
              <a:t>elaborato</a:t>
            </a:r>
            <a:r>
              <a:rPr sz="2400" b="1" spc="-18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400" b="1" spc="-150" dirty="0">
                <a:solidFill>
                  <a:srgbClr val="595959"/>
                </a:solidFill>
                <a:latin typeface="Trebuchet MS"/>
                <a:cs typeface="Trebuchet MS"/>
              </a:rPr>
              <a:t>con</a:t>
            </a:r>
            <a:r>
              <a:rPr sz="2400" b="1" spc="-18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400" b="1" spc="-150" dirty="0">
                <a:solidFill>
                  <a:srgbClr val="595959"/>
                </a:solidFill>
                <a:latin typeface="Trebuchet MS"/>
                <a:cs typeface="Trebuchet MS"/>
              </a:rPr>
              <a:t>differenti</a:t>
            </a:r>
            <a:r>
              <a:rPr sz="2400" b="1" spc="-18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400" b="1" spc="-114" dirty="0">
                <a:solidFill>
                  <a:srgbClr val="595959"/>
                </a:solidFill>
                <a:latin typeface="Trebuchet MS"/>
                <a:cs typeface="Trebuchet MS"/>
              </a:rPr>
              <a:t>tipologie</a:t>
            </a:r>
            <a:r>
              <a:rPr sz="2400" b="1" spc="-18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400" b="1" spc="-130" dirty="0">
                <a:solidFill>
                  <a:srgbClr val="595959"/>
                </a:solidFill>
                <a:latin typeface="Trebuchet MS"/>
                <a:cs typeface="Trebuchet MS"/>
              </a:rPr>
              <a:t>testuali</a:t>
            </a:r>
            <a:r>
              <a:rPr sz="2400" b="1" spc="-18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400" b="1" spc="-135" dirty="0">
                <a:solidFill>
                  <a:srgbClr val="595959"/>
                </a:solidFill>
                <a:latin typeface="Trebuchet MS"/>
                <a:cs typeface="Trebuchet MS"/>
              </a:rPr>
              <a:t>in</a:t>
            </a:r>
            <a:r>
              <a:rPr sz="2400" b="1" spc="-18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400" b="1" spc="-114" dirty="0">
                <a:solidFill>
                  <a:srgbClr val="595959"/>
                </a:solidFill>
                <a:latin typeface="Trebuchet MS"/>
                <a:cs typeface="Trebuchet MS"/>
              </a:rPr>
              <a:t>ambito</a:t>
            </a:r>
            <a:r>
              <a:rPr sz="2400" b="1" spc="-18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400" b="1" spc="-150" dirty="0">
                <a:solidFill>
                  <a:srgbClr val="595959"/>
                </a:solidFill>
                <a:latin typeface="Trebuchet MS"/>
                <a:cs typeface="Trebuchet MS"/>
              </a:rPr>
              <a:t>artistico,  </a:t>
            </a:r>
            <a:r>
              <a:rPr sz="2400" b="1" spc="-165" dirty="0">
                <a:solidFill>
                  <a:srgbClr val="595959"/>
                </a:solidFill>
                <a:latin typeface="Trebuchet MS"/>
                <a:cs typeface="Trebuchet MS"/>
              </a:rPr>
              <a:t>letterario, </a:t>
            </a:r>
            <a:r>
              <a:rPr sz="2400" b="1" spc="-135" dirty="0">
                <a:solidFill>
                  <a:srgbClr val="595959"/>
                </a:solidFill>
                <a:latin typeface="Trebuchet MS"/>
                <a:cs typeface="Trebuchet MS"/>
              </a:rPr>
              <a:t>filosofico, </a:t>
            </a:r>
            <a:r>
              <a:rPr sz="2400" b="1" spc="-160" dirty="0">
                <a:solidFill>
                  <a:srgbClr val="595959"/>
                </a:solidFill>
                <a:latin typeface="Trebuchet MS"/>
                <a:cs typeface="Trebuchet MS"/>
              </a:rPr>
              <a:t>scientifico, </a:t>
            </a:r>
            <a:r>
              <a:rPr sz="2400" b="1" spc="-155" dirty="0">
                <a:solidFill>
                  <a:srgbClr val="595959"/>
                </a:solidFill>
                <a:latin typeface="Trebuchet MS"/>
                <a:cs typeface="Trebuchet MS"/>
              </a:rPr>
              <a:t>storico, </a:t>
            </a:r>
            <a:r>
              <a:rPr sz="2400" b="1" spc="-130" dirty="0">
                <a:solidFill>
                  <a:srgbClr val="595959"/>
                </a:solidFill>
                <a:latin typeface="Trebuchet MS"/>
                <a:cs typeface="Trebuchet MS"/>
              </a:rPr>
              <a:t>sociale </a:t>
            </a:r>
            <a:r>
              <a:rPr sz="2400" b="1" spc="-175" dirty="0">
                <a:solidFill>
                  <a:srgbClr val="595959"/>
                </a:solidFill>
                <a:latin typeface="Trebuchet MS"/>
                <a:cs typeface="Trebuchet MS"/>
              </a:rPr>
              <a:t>e</a:t>
            </a:r>
            <a:r>
              <a:rPr sz="2400" b="1" spc="-31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400" b="1" spc="-145" dirty="0">
                <a:solidFill>
                  <a:srgbClr val="595959"/>
                </a:solidFill>
                <a:latin typeface="Trebuchet MS"/>
                <a:cs typeface="Trebuchet MS"/>
              </a:rPr>
              <a:t>tecnologico.</a:t>
            </a:r>
            <a:endParaRPr sz="2400">
              <a:latin typeface="Trebuchet MS"/>
              <a:cs typeface="Trebuchet MS"/>
            </a:endParaRPr>
          </a:p>
          <a:p>
            <a:pPr marL="12700" marR="156845">
              <a:lnSpc>
                <a:spcPts val="2870"/>
              </a:lnSpc>
              <a:spcBef>
                <a:spcPts val="90"/>
              </a:spcBef>
            </a:pPr>
            <a:r>
              <a:rPr sz="2400" b="1" spc="-210" dirty="0">
                <a:solidFill>
                  <a:srgbClr val="595959"/>
                </a:solidFill>
                <a:latin typeface="Trebuchet MS"/>
                <a:cs typeface="Trebuchet MS"/>
              </a:rPr>
              <a:t>La </a:t>
            </a:r>
            <a:r>
              <a:rPr sz="2400" b="1" spc="-135" dirty="0">
                <a:solidFill>
                  <a:srgbClr val="595959"/>
                </a:solidFill>
                <a:latin typeface="Trebuchet MS"/>
                <a:cs typeface="Trebuchet MS"/>
              </a:rPr>
              <a:t>prova </a:t>
            </a:r>
            <a:r>
              <a:rPr sz="2400" b="1" spc="-110" dirty="0">
                <a:solidFill>
                  <a:srgbClr val="595959"/>
                </a:solidFill>
                <a:latin typeface="Trebuchet MS"/>
                <a:cs typeface="Trebuchet MS"/>
              </a:rPr>
              <a:t>può </a:t>
            </a:r>
            <a:r>
              <a:rPr sz="2400" b="1" spc="-145" dirty="0">
                <a:solidFill>
                  <a:srgbClr val="595959"/>
                </a:solidFill>
                <a:latin typeface="Trebuchet MS"/>
                <a:cs typeface="Trebuchet MS"/>
              </a:rPr>
              <a:t>essere </a:t>
            </a:r>
            <a:r>
              <a:rPr sz="2400" b="1" spc="-140" dirty="0">
                <a:solidFill>
                  <a:srgbClr val="595959"/>
                </a:solidFill>
                <a:latin typeface="Trebuchet MS"/>
                <a:cs typeface="Trebuchet MS"/>
              </a:rPr>
              <a:t>strutturata </a:t>
            </a:r>
            <a:r>
              <a:rPr sz="2400" b="1" spc="-135" dirty="0">
                <a:solidFill>
                  <a:srgbClr val="595959"/>
                </a:solidFill>
                <a:latin typeface="Trebuchet MS"/>
                <a:cs typeface="Trebuchet MS"/>
              </a:rPr>
              <a:t>in </a:t>
            </a:r>
            <a:r>
              <a:rPr sz="2400" b="1" spc="-130" dirty="0">
                <a:solidFill>
                  <a:srgbClr val="595959"/>
                </a:solidFill>
                <a:latin typeface="Trebuchet MS"/>
                <a:cs typeface="Trebuchet MS"/>
              </a:rPr>
              <a:t>più </a:t>
            </a:r>
            <a:r>
              <a:rPr sz="2400" b="1" spc="-150" dirty="0">
                <a:solidFill>
                  <a:srgbClr val="595959"/>
                </a:solidFill>
                <a:latin typeface="Trebuchet MS"/>
                <a:cs typeface="Trebuchet MS"/>
              </a:rPr>
              <a:t>parti, </a:t>
            </a:r>
            <a:r>
              <a:rPr sz="2400" b="1" spc="-155" dirty="0">
                <a:solidFill>
                  <a:srgbClr val="595959"/>
                </a:solidFill>
                <a:latin typeface="Trebuchet MS"/>
                <a:cs typeface="Trebuchet MS"/>
              </a:rPr>
              <a:t>anche per</a:t>
            </a:r>
            <a:r>
              <a:rPr sz="2400" b="1" spc="-459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400" b="1" spc="-150" dirty="0">
                <a:solidFill>
                  <a:srgbClr val="595959"/>
                </a:solidFill>
                <a:latin typeface="Trebuchet MS"/>
                <a:cs typeface="Trebuchet MS"/>
              </a:rPr>
              <a:t>consentire  </a:t>
            </a:r>
            <a:r>
              <a:rPr sz="2400" b="1" spc="-110" dirty="0">
                <a:solidFill>
                  <a:srgbClr val="595959"/>
                </a:solidFill>
                <a:latin typeface="Trebuchet MS"/>
                <a:cs typeface="Trebuchet MS"/>
              </a:rPr>
              <a:t>la </a:t>
            </a:r>
            <a:r>
              <a:rPr sz="2400" b="1" spc="-155" dirty="0">
                <a:solidFill>
                  <a:srgbClr val="595959"/>
                </a:solidFill>
                <a:latin typeface="Trebuchet MS"/>
                <a:cs typeface="Trebuchet MS"/>
              </a:rPr>
              <a:t>verifica </a:t>
            </a:r>
            <a:r>
              <a:rPr sz="2400" b="1" spc="-120" dirty="0">
                <a:solidFill>
                  <a:srgbClr val="595959"/>
                </a:solidFill>
                <a:latin typeface="Trebuchet MS"/>
                <a:cs typeface="Trebuchet MS"/>
              </a:rPr>
              <a:t>di </a:t>
            </a:r>
            <a:r>
              <a:rPr sz="2400" b="1" spc="-170" dirty="0">
                <a:solidFill>
                  <a:srgbClr val="595959"/>
                </a:solidFill>
                <a:latin typeface="Trebuchet MS"/>
                <a:cs typeface="Trebuchet MS"/>
              </a:rPr>
              <a:t>competenze </a:t>
            </a:r>
            <a:r>
              <a:rPr sz="2400" b="1" spc="-160" dirty="0">
                <a:solidFill>
                  <a:srgbClr val="595959"/>
                </a:solidFill>
                <a:latin typeface="Trebuchet MS"/>
                <a:cs typeface="Trebuchet MS"/>
              </a:rPr>
              <a:t>diverse, </a:t>
            </a:r>
            <a:r>
              <a:rPr sz="2400" b="1" spc="-135" dirty="0">
                <a:solidFill>
                  <a:srgbClr val="595959"/>
                </a:solidFill>
                <a:latin typeface="Trebuchet MS"/>
                <a:cs typeface="Trebuchet MS"/>
              </a:rPr>
              <a:t>in </a:t>
            </a:r>
            <a:r>
              <a:rPr sz="2400" b="1" spc="-140" dirty="0">
                <a:solidFill>
                  <a:srgbClr val="595959"/>
                </a:solidFill>
                <a:latin typeface="Trebuchet MS"/>
                <a:cs typeface="Trebuchet MS"/>
              </a:rPr>
              <a:t>particolare</a:t>
            </a:r>
            <a:r>
              <a:rPr sz="2400" b="1" spc="-46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400" b="1" spc="-125" dirty="0">
                <a:solidFill>
                  <a:srgbClr val="595959"/>
                </a:solidFill>
                <a:latin typeface="Trebuchet MS"/>
                <a:cs typeface="Trebuchet MS"/>
              </a:rPr>
              <a:t>della</a:t>
            </a:r>
            <a:endParaRPr sz="2400">
              <a:latin typeface="Trebuchet MS"/>
              <a:cs typeface="Trebuchet MS"/>
            </a:endParaRPr>
          </a:p>
          <a:p>
            <a:pPr marL="12700" marR="825500">
              <a:lnSpc>
                <a:spcPts val="2870"/>
              </a:lnSpc>
              <a:spcBef>
                <a:spcPts val="30"/>
              </a:spcBef>
            </a:pPr>
            <a:r>
              <a:rPr sz="2400" b="1" spc="-140" dirty="0">
                <a:solidFill>
                  <a:srgbClr val="595959"/>
                </a:solidFill>
                <a:latin typeface="Trebuchet MS"/>
                <a:cs typeface="Trebuchet MS"/>
              </a:rPr>
              <a:t>comprensione </a:t>
            </a:r>
            <a:r>
              <a:rPr sz="2400" b="1" spc="-125" dirty="0">
                <a:solidFill>
                  <a:srgbClr val="595959"/>
                </a:solidFill>
                <a:latin typeface="Trebuchet MS"/>
                <a:cs typeface="Trebuchet MS"/>
              </a:rPr>
              <a:t>degli aspetti </a:t>
            </a:r>
            <a:r>
              <a:rPr sz="2400" b="1" spc="-145" dirty="0">
                <a:solidFill>
                  <a:srgbClr val="595959"/>
                </a:solidFill>
                <a:latin typeface="Trebuchet MS"/>
                <a:cs typeface="Trebuchet MS"/>
              </a:rPr>
              <a:t>linguistici, </a:t>
            </a:r>
            <a:r>
              <a:rPr sz="2400" b="1" spc="-130" dirty="0">
                <a:solidFill>
                  <a:srgbClr val="595959"/>
                </a:solidFill>
                <a:latin typeface="Trebuchet MS"/>
                <a:cs typeface="Trebuchet MS"/>
              </a:rPr>
              <a:t>espressivi </a:t>
            </a:r>
            <a:r>
              <a:rPr sz="2400" b="1" spc="-175" dirty="0">
                <a:solidFill>
                  <a:srgbClr val="595959"/>
                </a:solidFill>
                <a:latin typeface="Trebuchet MS"/>
                <a:cs typeface="Trebuchet MS"/>
              </a:rPr>
              <a:t>e </a:t>
            </a:r>
            <a:r>
              <a:rPr sz="2400" b="1" spc="-125" dirty="0">
                <a:solidFill>
                  <a:srgbClr val="595959"/>
                </a:solidFill>
                <a:latin typeface="Trebuchet MS"/>
                <a:cs typeface="Trebuchet MS"/>
              </a:rPr>
              <a:t>logico-  </a:t>
            </a:r>
            <a:r>
              <a:rPr sz="2400" b="1" spc="-140" dirty="0">
                <a:solidFill>
                  <a:srgbClr val="595959"/>
                </a:solidFill>
                <a:latin typeface="Trebuchet MS"/>
                <a:cs typeface="Trebuchet MS"/>
              </a:rPr>
              <a:t>argomentativi, oltre </a:t>
            </a:r>
            <a:r>
              <a:rPr sz="2400" b="1" spc="-180" dirty="0">
                <a:solidFill>
                  <a:srgbClr val="595959"/>
                </a:solidFill>
                <a:latin typeface="Trebuchet MS"/>
                <a:cs typeface="Trebuchet MS"/>
              </a:rPr>
              <a:t>che </a:t>
            </a:r>
            <a:r>
              <a:rPr sz="2400" b="1" spc="-125" dirty="0">
                <a:solidFill>
                  <a:srgbClr val="595959"/>
                </a:solidFill>
                <a:latin typeface="Trebuchet MS"/>
                <a:cs typeface="Trebuchet MS"/>
              </a:rPr>
              <a:t>della </a:t>
            </a:r>
            <a:r>
              <a:rPr sz="2400" b="1" spc="-130" dirty="0">
                <a:solidFill>
                  <a:srgbClr val="595959"/>
                </a:solidFill>
                <a:latin typeface="Trebuchet MS"/>
                <a:cs typeface="Trebuchet MS"/>
              </a:rPr>
              <a:t>riflessione </a:t>
            </a:r>
            <a:r>
              <a:rPr sz="2400" b="1" spc="-165" dirty="0">
                <a:solidFill>
                  <a:srgbClr val="595959"/>
                </a:solidFill>
                <a:latin typeface="Trebuchet MS"/>
                <a:cs typeface="Trebuchet MS"/>
              </a:rPr>
              <a:t>critica </a:t>
            </a:r>
            <a:r>
              <a:rPr sz="2400" b="1" spc="-100" dirty="0">
                <a:solidFill>
                  <a:srgbClr val="595959"/>
                </a:solidFill>
                <a:latin typeface="Trebuchet MS"/>
                <a:cs typeface="Trebuchet MS"/>
              </a:rPr>
              <a:t>da </a:t>
            </a:r>
            <a:r>
              <a:rPr sz="2400" b="1" spc="-140" dirty="0">
                <a:solidFill>
                  <a:srgbClr val="595959"/>
                </a:solidFill>
                <a:latin typeface="Trebuchet MS"/>
                <a:cs typeface="Trebuchet MS"/>
              </a:rPr>
              <a:t>parte</a:t>
            </a:r>
            <a:r>
              <a:rPr sz="2400" b="1" spc="-45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400" b="1" spc="-135" dirty="0">
                <a:solidFill>
                  <a:srgbClr val="595959"/>
                </a:solidFill>
                <a:latin typeface="Trebuchet MS"/>
                <a:cs typeface="Trebuchet MS"/>
              </a:rPr>
              <a:t>del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ts val="2805"/>
              </a:lnSpc>
            </a:pPr>
            <a:r>
              <a:rPr sz="2400" b="1" spc="-145" dirty="0">
                <a:solidFill>
                  <a:srgbClr val="595959"/>
                </a:solidFill>
                <a:latin typeface="Trebuchet MS"/>
                <a:cs typeface="Trebuchet MS"/>
              </a:rPr>
              <a:t>candidato’ </a:t>
            </a:r>
            <a:r>
              <a:rPr sz="2400" b="1" spc="-140" dirty="0">
                <a:solidFill>
                  <a:srgbClr val="595959"/>
                </a:solidFill>
                <a:latin typeface="Trebuchet MS"/>
                <a:cs typeface="Trebuchet MS"/>
              </a:rPr>
              <a:t>(D.lgs. N. </a:t>
            </a:r>
            <a:r>
              <a:rPr sz="2400" b="1" spc="-160" dirty="0">
                <a:solidFill>
                  <a:srgbClr val="595959"/>
                </a:solidFill>
                <a:latin typeface="Trebuchet MS"/>
                <a:cs typeface="Trebuchet MS"/>
              </a:rPr>
              <a:t>62/17, </a:t>
            </a:r>
            <a:r>
              <a:rPr sz="2400" b="1" spc="-130" dirty="0">
                <a:solidFill>
                  <a:srgbClr val="595959"/>
                </a:solidFill>
                <a:latin typeface="Trebuchet MS"/>
                <a:cs typeface="Trebuchet MS"/>
              </a:rPr>
              <a:t>comma</a:t>
            </a:r>
            <a:r>
              <a:rPr sz="2400" b="1" spc="-34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400" b="1" spc="-190" dirty="0">
                <a:solidFill>
                  <a:srgbClr val="595959"/>
                </a:solidFill>
                <a:latin typeface="Trebuchet MS"/>
                <a:cs typeface="Trebuchet MS"/>
              </a:rPr>
              <a:t>3).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15851" y="1884527"/>
            <a:ext cx="9079230" cy="0"/>
          </a:xfrm>
          <a:custGeom>
            <a:avLst/>
            <a:gdLst/>
            <a:ahLst/>
            <a:cxnLst/>
            <a:rect l="l" t="t" r="r" b="b"/>
            <a:pathLst>
              <a:path w="9079230">
                <a:moveTo>
                  <a:pt x="0" y="0"/>
                </a:moveTo>
                <a:lnTo>
                  <a:pt x="9078785" y="1"/>
                </a:lnTo>
              </a:path>
            </a:pathLst>
          </a:custGeom>
          <a:ln w="12700">
            <a:solidFill>
              <a:srgbClr val="69C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5851" y="6166073"/>
            <a:ext cx="9079230" cy="0"/>
          </a:xfrm>
          <a:custGeom>
            <a:avLst/>
            <a:gdLst/>
            <a:ahLst/>
            <a:cxnLst/>
            <a:rect l="l" t="t" r="r" b="b"/>
            <a:pathLst>
              <a:path w="9079230">
                <a:moveTo>
                  <a:pt x="0" y="0"/>
                </a:moveTo>
                <a:lnTo>
                  <a:pt x="9078785" y="1"/>
                </a:lnTo>
              </a:path>
            </a:pathLst>
          </a:custGeom>
          <a:ln w="12700">
            <a:solidFill>
              <a:srgbClr val="69C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36302" y="71"/>
            <a:ext cx="2355697" cy="6857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161331" y="5803102"/>
            <a:ext cx="1031240" cy="212725"/>
          </a:xfrm>
          <a:custGeom>
            <a:avLst/>
            <a:gdLst/>
            <a:ahLst/>
            <a:cxnLst/>
            <a:rect l="l" t="t" r="r" b="b"/>
            <a:pathLst>
              <a:path w="1031240" h="212725">
                <a:moveTo>
                  <a:pt x="0" y="212312"/>
                </a:moveTo>
                <a:lnTo>
                  <a:pt x="1030668" y="212312"/>
                </a:lnTo>
                <a:lnTo>
                  <a:pt x="1030668" y="0"/>
                </a:lnTo>
                <a:lnTo>
                  <a:pt x="0" y="0"/>
                </a:lnTo>
                <a:lnTo>
                  <a:pt x="0" y="212312"/>
                </a:lnTo>
                <a:close/>
              </a:path>
            </a:pathLst>
          </a:custGeom>
          <a:solidFill>
            <a:srgbClr val="83D7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213325" y="5851842"/>
            <a:ext cx="151231" cy="118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387213" y="5851842"/>
            <a:ext cx="72885" cy="1182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85892" y="5851842"/>
            <a:ext cx="82969" cy="1182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606307" y="5851843"/>
            <a:ext cx="0" cy="118745"/>
          </a:xfrm>
          <a:custGeom>
            <a:avLst/>
            <a:gdLst/>
            <a:ahLst/>
            <a:cxnLst/>
            <a:rect l="l" t="t" r="r" b="b"/>
            <a:pathLst>
              <a:path h="118745">
                <a:moveTo>
                  <a:pt x="0" y="0"/>
                </a:moveTo>
                <a:lnTo>
                  <a:pt x="0" y="118236"/>
                </a:lnTo>
              </a:path>
            </a:pathLst>
          </a:custGeom>
          <a:ln w="2132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650357" y="5851842"/>
            <a:ext cx="327088" cy="1182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176584" y="6015414"/>
            <a:ext cx="1016000" cy="631190"/>
          </a:xfrm>
          <a:custGeom>
            <a:avLst/>
            <a:gdLst/>
            <a:ahLst/>
            <a:cxnLst/>
            <a:rect l="l" t="t" r="r" b="b"/>
            <a:pathLst>
              <a:path w="1016000" h="631190">
                <a:moveTo>
                  <a:pt x="0" y="630878"/>
                </a:moveTo>
                <a:lnTo>
                  <a:pt x="1015418" y="630878"/>
                </a:lnTo>
                <a:lnTo>
                  <a:pt x="1015418" y="0"/>
                </a:lnTo>
                <a:lnTo>
                  <a:pt x="0" y="0"/>
                </a:lnTo>
                <a:lnTo>
                  <a:pt x="0" y="630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176584" y="6099446"/>
            <a:ext cx="811456" cy="4270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519335"/>
            <a:ext cx="296545" cy="149225"/>
          </a:xfrm>
          <a:custGeom>
            <a:avLst/>
            <a:gdLst/>
            <a:ahLst/>
            <a:cxnLst/>
            <a:rect l="l" t="t" r="r" b="b"/>
            <a:pathLst>
              <a:path w="296545" h="149225">
                <a:moveTo>
                  <a:pt x="0" y="149128"/>
                </a:moveTo>
                <a:lnTo>
                  <a:pt x="296332" y="149128"/>
                </a:lnTo>
                <a:lnTo>
                  <a:pt x="296332" y="0"/>
                </a:lnTo>
                <a:lnTo>
                  <a:pt x="0" y="0"/>
                </a:lnTo>
                <a:lnTo>
                  <a:pt x="0" y="149128"/>
                </a:lnTo>
                <a:close/>
              </a:path>
            </a:pathLst>
          </a:custGeom>
          <a:solidFill>
            <a:srgbClr val="59B6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22152" y="1552600"/>
            <a:ext cx="9191625" cy="4573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325" dirty="0">
                <a:solidFill>
                  <a:srgbClr val="595959"/>
                </a:solidFill>
                <a:latin typeface="Trebuchet MS"/>
                <a:cs typeface="Trebuchet MS"/>
              </a:rPr>
              <a:t>Le </a:t>
            </a:r>
            <a:r>
              <a:rPr sz="3200" b="1" spc="-200" dirty="0">
                <a:solidFill>
                  <a:srgbClr val="595959"/>
                </a:solidFill>
                <a:latin typeface="Trebuchet MS"/>
                <a:cs typeface="Trebuchet MS"/>
              </a:rPr>
              <a:t>differenti </a:t>
            </a:r>
            <a:r>
              <a:rPr sz="3200" b="1" spc="-150" dirty="0">
                <a:solidFill>
                  <a:srgbClr val="595959"/>
                </a:solidFill>
                <a:latin typeface="Trebuchet MS"/>
                <a:cs typeface="Trebuchet MS"/>
              </a:rPr>
              <a:t>tipologie</a:t>
            </a:r>
            <a:r>
              <a:rPr sz="3200" b="1" spc="-19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3200" b="1" spc="-155" dirty="0">
                <a:solidFill>
                  <a:srgbClr val="595959"/>
                </a:solidFill>
                <a:latin typeface="Trebuchet MS"/>
                <a:cs typeface="Trebuchet MS"/>
              </a:rPr>
              <a:t>sono:</a:t>
            </a:r>
            <a:endParaRPr sz="3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750">
              <a:latin typeface="Times New Roman"/>
              <a:cs typeface="Times New Roman"/>
            </a:endParaRPr>
          </a:p>
          <a:p>
            <a:pPr marL="355600" indent="-342900">
              <a:lnSpc>
                <a:spcPts val="274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05" dirty="0">
                <a:solidFill>
                  <a:srgbClr val="6D9BBA"/>
                </a:solidFill>
                <a:latin typeface="Trebuchet MS"/>
                <a:cs typeface="Trebuchet MS"/>
              </a:rPr>
              <a:t>tipologia</a:t>
            </a:r>
            <a:r>
              <a:rPr sz="2400" b="1" spc="-190" dirty="0">
                <a:solidFill>
                  <a:srgbClr val="6D9BBA"/>
                </a:solidFill>
                <a:latin typeface="Trebuchet MS"/>
                <a:cs typeface="Trebuchet MS"/>
              </a:rPr>
              <a:t> </a:t>
            </a:r>
            <a:r>
              <a:rPr sz="2400" b="1" spc="-145" dirty="0">
                <a:solidFill>
                  <a:srgbClr val="6D9BBA"/>
                </a:solidFill>
                <a:latin typeface="Trebuchet MS"/>
                <a:cs typeface="Trebuchet MS"/>
              </a:rPr>
              <a:t>A:</a:t>
            </a:r>
            <a:endParaRPr sz="2400">
              <a:latin typeface="Trebuchet MS"/>
              <a:cs typeface="Trebuchet MS"/>
            </a:endParaRPr>
          </a:p>
          <a:p>
            <a:pPr marL="355600">
              <a:lnSpc>
                <a:spcPts val="2740"/>
              </a:lnSpc>
            </a:pPr>
            <a:r>
              <a:rPr sz="2400" i="1" spc="-120" dirty="0">
                <a:solidFill>
                  <a:srgbClr val="595959"/>
                </a:solidFill>
                <a:latin typeface="Trebuchet MS"/>
                <a:cs typeface="Trebuchet MS"/>
              </a:rPr>
              <a:t>Analisi </a:t>
            </a:r>
            <a:r>
              <a:rPr sz="2400" i="1" spc="-145" dirty="0">
                <a:solidFill>
                  <a:srgbClr val="595959"/>
                </a:solidFill>
                <a:latin typeface="Trebuchet MS"/>
                <a:cs typeface="Trebuchet MS"/>
              </a:rPr>
              <a:t>e </a:t>
            </a:r>
            <a:r>
              <a:rPr sz="2400" i="1" spc="-150" dirty="0">
                <a:solidFill>
                  <a:srgbClr val="595959"/>
                </a:solidFill>
                <a:latin typeface="Trebuchet MS"/>
                <a:cs typeface="Trebuchet MS"/>
              </a:rPr>
              <a:t>interpretazione </a:t>
            </a:r>
            <a:r>
              <a:rPr sz="2400" i="1" spc="-145" dirty="0">
                <a:solidFill>
                  <a:srgbClr val="595959"/>
                </a:solidFill>
                <a:latin typeface="Trebuchet MS"/>
                <a:cs typeface="Trebuchet MS"/>
              </a:rPr>
              <a:t>di </a:t>
            </a:r>
            <a:r>
              <a:rPr sz="2400" i="1" spc="-90" dirty="0">
                <a:solidFill>
                  <a:srgbClr val="595959"/>
                </a:solidFill>
                <a:latin typeface="Trebuchet MS"/>
                <a:cs typeface="Trebuchet MS"/>
              </a:rPr>
              <a:t>un </a:t>
            </a:r>
            <a:r>
              <a:rPr sz="2400" i="1" spc="-150" dirty="0">
                <a:solidFill>
                  <a:srgbClr val="595959"/>
                </a:solidFill>
                <a:latin typeface="Trebuchet MS"/>
                <a:cs typeface="Trebuchet MS"/>
              </a:rPr>
              <a:t>testo </a:t>
            </a:r>
            <a:r>
              <a:rPr sz="2400" i="1" spc="-165" dirty="0">
                <a:solidFill>
                  <a:srgbClr val="595959"/>
                </a:solidFill>
                <a:latin typeface="Trebuchet MS"/>
                <a:cs typeface="Trebuchet MS"/>
              </a:rPr>
              <a:t>letterario</a:t>
            </a:r>
            <a:r>
              <a:rPr sz="2400" i="1" spc="-49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400" i="1" spc="-155" dirty="0">
                <a:solidFill>
                  <a:srgbClr val="595959"/>
                </a:solidFill>
                <a:latin typeface="Trebuchet MS"/>
                <a:cs typeface="Trebuchet MS"/>
              </a:rPr>
              <a:t>italiano,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700">
              <a:latin typeface="Times New Roman"/>
              <a:cs typeface="Times New Roman"/>
            </a:endParaRPr>
          </a:p>
          <a:p>
            <a:pPr marL="355600" indent="-342900">
              <a:lnSpc>
                <a:spcPts val="274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05" dirty="0">
                <a:solidFill>
                  <a:srgbClr val="6D9BBA"/>
                </a:solidFill>
                <a:latin typeface="Trebuchet MS"/>
                <a:cs typeface="Trebuchet MS"/>
              </a:rPr>
              <a:t>tipologia</a:t>
            </a:r>
            <a:r>
              <a:rPr sz="2400" b="1" spc="-190" dirty="0">
                <a:solidFill>
                  <a:srgbClr val="6D9BBA"/>
                </a:solidFill>
                <a:latin typeface="Trebuchet MS"/>
                <a:cs typeface="Trebuchet MS"/>
              </a:rPr>
              <a:t> </a:t>
            </a:r>
            <a:r>
              <a:rPr sz="2400" b="1" spc="-155" dirty="0">
                <a:solidFill>
                  <a:srgbClr val="6D9BBA"/>
                </a:solidFill>
                <a:latin typeface="Trebuchet MS"/>
                <a:cs typeface="Trebuchet MS"/>
              </a:rPr>
              <a:t>B:</a:t>
            </a:r>
            <a:endParaRPr sz="2400">
              <a:latin typeface="Trebuchet MS"/>
              <a:cs typeface="Trebuchet MS"/>
            </a:endParaRPr>
          </a:p>
          <a:p>
            <a:pPr marL="355600">
              <a:lnSpc>
                <a:spcPts val="2740"/>
              </a:lnSpc>
            </a:pPr>
            <a:r>
              <a:rPr sz="2400" i="1" spc="-120" dirty="0">
                <a:solidFill>
                  <a:srgbClr val="595959"/>
                </a:solidFill>
                <a:latin typeface="Trebuchet MS"/>
                <a:cs typeface="Trebuchet MS"/>
              </a:rPr>
              <a:t>Analisi </a:t>
            </a:r>
            <a:r>
              <a:rPr sz="2400" i="1" spc="-145" dirty="0">
                <a:solidFill>
                  <a:srgbClr val="595959"/>
                </a:solidFill>
                <a:latin typeface="Trebuchet MS"/>
                <a:cs typeface="Trebuchet MS"/>
              </a:rPr>
              <a:t>e </a:t>
            </a:r>
            <a:r>
              <a:rPr sz="2400" i="1" spc="-120" dirty="0">
                <a:solidFill>
                  <a:srgbClr val="595959"/>
                </a:solidFill>
                <a:latin typeface="Trebuchet MS"/>
                <a:cs typeface="Trebuchet MS"/>
              </a:rPr>
              <a:t>produzione </a:t>
            </a:r>
            <a:r>
              <a:rPr sz="2400" i="1" spc="-145" dirty="0">
                <a:solidFill>
                  <a:srgbClr val="595959"/>
                </a:solidFill>
                <a:latin typeface="Trebuchet MS"/>
                <a:cs typeface="Trebuchet MS"/>
              </a:rPr>
              <a:t>di </a:t>
            </a:r>
            <a:r>
              <a:rPr sz="2400" i="1" spc="-90" dirty="0">
                <a:solidFill>
                  <a:srgbClr val="595959"/>
                </a:solidFill>
                <a:latin typeface="Trebuchet MS"/>
                <a:cs typeface="Trebuchet MS"/>
              </a:rPr>
              <a:t>un </a:t>
            </a:r>
            <a:r>
              <a:rPr sz="2400" i="1" spc="-150" dirty="0">
                <a:solidFill>
                  <a:srgbClr val="595959"/>
                </a:solidFill>
                <a:latin typeface="Trebuchet MS"/>
                <a:cs typeface="Trebuchet MS"/>
              </a:rPr>
              <a:t>testo</a:t>
            </a:r>
            <a:r>
              <a:rPr sz="2400" i="1" spc="-50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400" i="1" spc="-125" dirty="0">
                <a:solidFill>
                  <a:srgbClr val="595959"/>
                </a:solidFill>
                <a:latin typeface="Trebuchet MS"/>
                <a:cs typeface="Trebuchet MS"/>
              </a:rPr>
              <a:t>argomentativo,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50">
              <a:latin typeface="Times New Roman"/>
              <a:cs typeface="Times New Roman"/>
            </a:endParaRPr>
          </a:p>
          <a:p>
            <a:pPr marL="355600" indent="-342900">
              <a:lnSpc>
                <a:spcPts val="274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05" dirty="0">
                <a:solidFill>
                  <a:srgbClr val="6D9BBA"/>
                </a:solidFill>
                <a:latin typeface="Trebuchet MS"/>
                <a:cs typeface="Trebuchet MS"/>
              </a:rPr>
              <a:t>tipologia</a:t>
            </a:r>
            <a:r>
              <a:rPr sz="2400" b="1" spc="-190" dirty="0">
                <a:solidFill>
                  <a:srgbClr val="6D9BBA"/>
                </a:solidFill>
                <a:latin typeface="Trebuchet MS"/>
                <a:cs typeface="Trebuchet MS"/>
              </a:rPr>
              <a:t> </a:t>
            </a:r>
            <a:r>
              <a:rPr sz="2400" b="1" spc="-210" dirty="0">
                <a:solidFill>
                  <a:srgbClr val="6D9BBA"/>
                </a:solidFill>
                <a:latin typeface="Trebuchet MS"/>
                <a:cs typeface="Trebuchet MS"/>
              </a:rPr>
              <a:t>C:</a:t>
            </a:r>
            <a:endParaRPr sz="2400">
              <a:latin typeface="Trebuchet MS"/>
              <a:cs typeface="Trebuchet MS"/>
            </a:endParaRPr>
          </a:p>
          <a:p>
            <a:pPr marL="355600" marR="5080">
              <a:lnSpc>
                <a:spcPts val="2570"/>
              </a:lnSpc>
              <a:spcBef>
                <a:spcPts val="204"/>
              </a:spcBef>
            </a:pPr>
            <a:r>
              <a:rPr sz="2400" i="1" spc="-130" dirty="0">
                <a:solidFill>
                  <a:srgbClr val="595959"/>
                </a:solidFill>
                <a:latin typeface="Trebuchet MS"/>
                <a:cs typeface="Trebuchet MS"/>
              </a:rPr>
              <a:t>Riflessione </a:t>
            </a:r>
            <a:r>
              <a:rPr sz="2400" i="1" spc="-145" dirty="0">
                <a:solidFill>
                  <a:srgbClr val="595959"/>
                </a:solidFill>
                <a:latin typeface="Trebuchet MS"/>
                <a:cs typeface="Trebuchet MS"/>
              </a:rPr>
              <a:t>critica di carattere </a:t>
            </a:r>
            <a:r>
              <a:rPr sz="2400" i="1" spc="-114" dirty="0">
                <a:solidFill>
                  <a:srgbClr val="595959"/>
                </a:solidFill>
                <a:latin typeface="Trebuchet MS"/>
                <a:cs typeface="Trebuchet MS"/>
              </a:rPr>
              <a:t>espositivo-argomentativo </a:t>
            </a:r>
            <a:r>
              <a:rPr sz="2400" i="1" spc="-70" dirty="0">
                <a:solidFill>
                  <a:srgbClr val="595959"/>
                </a:solidFill>
                <a:latin typeface="Trebuchet MS"/>
                <a:cs typeface="Trebuchet MS"/>
              </a:rPr>
              <a:t>su </a:t>
            </a:r>
            <a:r>
              <a:rPr sz="2400" i="1" spc="-140" dirty="0">
                <a:solidFill>
                  <a:srgbClr val="595959"/>
                </a:solidFill>
                <a:latin typeface="Trebuchet MS"/>
                <a:cs typeface="Trebuchet MS"/>
              </a:rPr>
              <a:t>tematiche</a:t>
            </a:r>
            <a:r>
              <a:rPr sz="2400" i="1" spc="-47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400" i="1" spc="-145" dirty="0">
                <a:solidFill>
                  <a:srgbClr val="595959"/>
                </a:solidFill>
                <a:latin typeface="Trebuchet MS"/>
                <a:cs typeface="Trebuchet MS"/>
              </a:rPr>
              <a:t>di  </a:t>
            </a:r>
            <a:r>
              <a:rPr sz="2400" i="1" spc="-155" dirty="0">
                <a:solidFill>
                  <a:srgbClr val="595959"/>
                </a:solidFill>
                <a:latin typeface="Trebuchet MS"/>
                <a:cs typeface="Trebuchet MS"/>
              </a:rPr>
              <a:t>attualità.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22153" y="317830"/>
            <a:ext cx="23469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LA PRIMA</a:t>
            </a:r>
            <a:r>
              <a:rPr spc="-325" dirty="0"/>
              <a:t> </a:t>
            </a:r>
            <a:r>
              <a:rPr spc="-40" dirty="0"/>
              <a:t>PROVA</a:t>
            </a:r>
          </a:p>
        </p:txBody>
      </p:sp>
      <p:sp>
        <p:nvSpPr>
          <p:cNvPr id="14" name="object 14"/>
          <p:cNvSpPr/>
          <p:nvPr/>
        </p:nvSpPr>
        <p:spPr>
          <a:xfrm>
            <a:off x="334849" y="2312123"/>
            <a:ext cx="9021445" cy="0"/>
          </a:xfrm>
          <a:custGeom>
            <a:avLst/>
            <a:gdLst/>
            <a:ahLst/>
            <a:cxnLst/>
            <a:rect l="l" t="t" r="r" b="b"/>
            <a:pathLst>
              <a:path w="9021445">
                <a:moveTo>
                  <a:pt x="0" y="0"/>
                </a:moveTo>
                <a:lnTo>
                  <a:pt x="9021425" y="1"/>
                </a:lnTo>
              </a:path>
            </a:pathLst>
          </a:custGeom>
          <a:ln w="12700">
            <a:solidFill>
              <a:srgbClr val="69C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4849" y="3569423"/>
            <a:ext cx="9021445" cy="0"/>
          </a:xfrm>
          <a:custGeom>
            <a:avLst/>
            <a:gdLst/>
            <a:ahLst/>
            <a:cxnLst/>
            <a:rect l="l" t="t" r="r" b="b"/>
            <a:pathLst>
              <a:path w="9021445">
                <a:moveTo>
                  <a:pt x="0" y="0"/>
                </a:moveTo>
                <a:lnTo>
                  <a:pt x="9021425" y="1"/>
                </a:lnTo>
              </a:path>
            </a:pathLst>
          </a:custGeom>
          <a:ln w="12700">
            <a:solidFill>
              <a:srgbClr val="69C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4849" y="4859375"/>
            <a:ext cx="9021445" cy="0"/>
          </a:xfrm>
          <a:custGeom>
            <a:avLst/>
            <a:gdLst/>
            <a:ahLst/>
            <a:cxnLst/>
            <a:rect l="l" t="t" r="r" b="b"/>
            <a:pathLst>
              <a:path w="9021445">
                <a:moveTo>
                  <a:pt x="0" y="0"/>
                </a:moveTo>
                <a:lnTo>
                  <a:pt x="9021425" y="1"/>
                </a:lnTo>
              </a:path>
            </a:pathLst>
          </a:custGeom>
          <a:ln w="12700">
            <a:solidFill>
              <a:srgbClr val="69C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0" dirty="0"/>
              <a:t>9</a:t>
            </a:fld>
            <a:endParaRPr spc="-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2761</Words>
  <Application>Microsoft Office PowerPoint</Application>
  <PresentationFormat>Personalizzato</PresentationFormat>
  <Paragraphs>346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34" baseType="lpstr">
      <vt:lpstr>Office Theme</vt:lpstr>
      <vt:lpstr>Presentazione standard di PowerPoint</vt:lpstr>
      <vt:lpstr>LE DATE DELL’ESAME</vt:lpstr>
      <vt:lpstr>LE PRINCIPALI NOVITÀ DELL’ESAME</vt:lpstr>
      <vt:lpstr>Presentazione standard di PowerPoint</vt:lpstr>
      <vt:lpstr>Il ruolo delle prove Invalsi</vt:lpstr>
      <vt:lpstr>L’ATTRIBUZIONE DEI CREDITI</vt:lpstr>
      <vt:lpstr>COME È STRUTTURATO IL NUOVO ESAME?</vt:lpstr>
      <vt:lpstr>La prima prova</vt:lpstr>
      <vt:lpstr>LA PRIMA PROVA</vt:lpstr>
      <vt:lpstr>Presentazione standard di PowerPoint</vt:lpstr>
      <vt:lpstr>LE PROVE DEL NUOVO ESAME DI STATO APPAIONO INCENTRATE</vt:lpstr>
      <vt:lpstr>OBIETTIVI</vt:lpstr>
      <vt:lpstr>Presentazione standard di PowerPoint</vt:lpstr>
      <vt:lpstr>Presentazione standard di PowerPoint</vt:lpstr>
      <vt:lpstr>Presentazione standard di PowerPoint</vt:lpstr>
      <vt:lpstr>La seconda prova scritta</vt:lpstr>
      <vt:lpstr>Presentazione standard di PowerPoint</vt:lpstr>
      <vt:lpstr>I QUADRI DI RIFERIMENTO</vt:lpstr>
      <vt:lpstr>LE INDICAZIONI METODOLOGICHE SPECIFICANO CHE:</vt:lpstr>
      <vt:lpstr>Presentazione standard di PowerPoint</vt:lpstr>
      <vt:lpstr>Presentazione standard di PowerPoint</vt:lpstr>
      <vt:lpstr>Presentazione standard di PowerPoint</vt:lpstr>
      <vt:lpstr>MODELLO DI GRIGLIA DI VALUTAZIONE</vt:lpstr>
      <vt:lpstr>QUALI SONO LE FINALITÀ DEL COLLOQUIO  E COME È STRUTTURATO?</vt:lpstr>
      <vt:lpstr>IL COLLOQUIO COMPRENDE DUNQUE LE SEGUENTI FASI</vt:lpstr>
      <vt:lpstr>FASE 1</vt:lpstr>
      <vt:lpstr>Presentazione standard di PowerPoint</vt:lpstr>
      <vt:lpstr>FASE 2</vt:lpstr>
      <vt:lpstr>Presentazione standard di PowerPoint</vt:lpstr>
      <vt:lpstr>GLI ESITI DELL’ESAME</vt:lpstr>
      <vt:lpstr>Il voto finale rimane in centesimi così suddivisi:</vt:lpstr>
      <vt:lpstr>INTEGRAZIONE DEL PUNTEGGIO</vt:lpstr>
      <vt:lpstr>IL DIPLOMA FINALE E IL CURRICULUM DELLO STUDENTE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2019-02-06-PatriziaBecherini</dc:title>
  <dc:creator>vicepreside</dc:creator>
  <cp:lastModifiedBy>Dirigente</cp:lastModifiedBy>
  <cp:revision>14</cp:revision>
  <dcterms:created xsi:type="dcterms:W3CDTF">2019-03-23T07:16:31Z</dcterms:created>
  <dcterms:modified xsi:type="dcterms:W3CDTF">2019-03-23T09:20:56Z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2019-02-04T00:00:00Z</vt:filetime>
  </property>
  <property fmtid="{D5CDD505-2E9C-101B-9397-08002B2CF9AE}" pid="3" name="Creator">
    <vt:lpwstr>PowerPoint</vt:lpwstr>
  </property>
  <property fmtid="{D5CDD505-2E9C-101B-9397-08002B2CF9AE}" pid="4" name="LastSaved">
    <vt:filetime>2019-03-23T00:00:00Z</vt:filetime>
  </property>
</Properties>
</file>